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 id="268" r:id="rId14"/>
    <p:sldId id="272" r:id="rId15"/>
    <p:sldId id="269" r:id="rId16"/>
    <p:sldId id="270" r:id="rId17"/>
    <p:sldId id="271" r:id="rId18"/>
  </p:sldIdLst>
  <p:sldSz cx="7772400" cy="100584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BC3B86-D425-4800-98FE-15DB069C3B16}" v="90" dt="2024-03-09T16:17:21.482"/>
    <p1510:client id="{B5A6BFD6-3703-4D2A-BB02-D3ED750FE9E2}" v="35" dt="2024-03-10T06:56:33.061"/>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45" d="100"/>
          <a:sy n="45" d="100"/>
        </p:scale>
        <p:origin x="2325" y="5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nsh Garg" userId="8276cabf47cbb12b" providerId="LiveId" clId="{30BC3B86-D425-4800-98FE-15DB069C3B16}"/>
    <pc:docChg chg="undo custSel addSld delSld modSld">
      <pc:chgData name="Vansh Garg" userId="8276cabf47cbb12b" providerId="LiveId" clId="{30BC3B86-D425-4800-98FE-15DB069C3B16}" dt="2024-03-09T16:23:20.139" v="1253" actId="20577"/>
      <pc:docMkLst>
        <pc:docMk/>
      </pc:docMkLst>
      <pc:sldChg chg="addSp delSp modSp mod">
        <pc:chgData name="Vansh Garg" userId="8276cabf47cbb12b" providerId="LiveId" clId="{30BC3B86-D425-4800-98FE-15DB069C3B16}" dt="2024-03-07T04:15:11.612" v="224" actId="404"/>
        <pc:sldMkLst>
          <pc:docMk/>
          <pc:sldMk cId="0" sldId="256"/>
        </pc:sldMkLst>
        <pc:spChg chg="add mod">
          <ac:chgData name="Vansh Garg" userId="8276cabf47cbb12b" providerId="LiveId" clId="{30BC3B86-D425-4800-98FE-15DB069C3B16}" dt="2024-03-06T14:16:39.308" v="164" actId="1076"/>
          <ac:spMkLst>
            <pc:docMk/>
            <pc:sldMk cId="0" sldId="256"/>
            <ac:spMk id="45" creationId="{3B40A3FE-AC93-AD1F-110E-E7C5BACDD3EF}"/>
          </ac:spMkLst>
        </pc:spChg>
        <pc:spChg chg="add del mod">
          <ac:chgData name="Vansh Garg" userId="8276cabf47cbb12b" providerId="LiveId" clId="{30BC3B86-D425-4800-98FE-15DB069C3B16}" dt="2024-03-06T14:14:57.217" v="117" actId="478"/>
          <ac:spMkLst>
            <pc:docMk/>
            <pc:sldMk cId="0" sldId="256"/>
            <ac:spMk id="46" creationId="{80D59697-95FB-7BFD-6C47-CDD0BE7920AA}"/>
          </ac:spMkLst>
        </pc:spChg>
        <pc:spChg chg="add mod">
          <ac:chgData name="Vansh Garg" userId="8276cabf47cbb12b" providerId="LiveId" clId="{30BC3B86-D425-4800-98FE-15DB069C3B16}" dt="2024-03-06T14:15:28.422" v="122" actId="404"/>
          <ac:spMkLst>
            <pc:docMk/>
            <pc:sldMk cId="0" sldId="256"/>
            <ac:spMk id="47" creationId="{E1C9C4FB-A731-364B-A92A-F4735567A5F3}"/>
          </ac:spMkLst>
        </pc:spChg>
        <pc:spChg chg="add mod">
          <ac:chgData name="Vansh Garg" userId="8276cabf47cbb12b" providerId="LiveId" clId="{30BC3B86-D425-4800-98FE-15DB069C3B16}" dt="2024-03-07T04:15:11.612" v="224" actId="404"/>
          <ac:spMkLst>
            <pc:docMk/>
            <pc:sldMk cId="0" sldId="256"/>
            <ac:spMk id="48" creationId="{CBB3F09D-7ABF-7B74-96BB-BAE1CCEB7857}"/>
          </ac:spMkLst>
        </pc:spChg>
        <pc:grpChg chg="del">
          <ac:chgData name="Vansh Garg" userId="8276cabf47cbb12b" providerId="LiveId" clId="{30BC3B86-D425-4800-98FE-15DB069C3B16}" dt="2024-03-06T14:11:12.623" v="1" actId="478"/>
          <ac:grpSpMkLst>
            <pc:docMk/>
            <pc:sldMk cId="0" sldId="256"/>
            <ac:grpSpMk id="31" creationId="{00000000-0000-0000-0000-000000000000}"/>
          </ac:grpSpMkLst>
        </pc:grpChg>
        <pc:grpChg chg="del">
          <ac:chgData name="Vansh Garg" userId="8276cabf47cbb12b" providerId="LiveId" clId="{30BC3B86-D425-4800-98FE-15DB069C3B16}" dt="2024-03-06T14:11:14.558" v="2" actId="478"/>
          <ac:grpSpMkLst>
            <pc:docMk/>
            <pc:sldMk cId="0" sldId="256"/>
            <ac:grpSpMk id="35" creationId="{00000000-0000-0000-0000-000000000000}"/>
          </ac:grpSpMkLst>
        </pc:grpChg>
        <pc:picChg chg="del">
          <ac:chgData name="Vansh Garg" userId="8276cabf47cbb12b" providerId="LiveId" clId="{30BC3B86-D425-4800-98FE-15DB069C3B16}" dt="2024-03-06T14:10:58.442" v="0" actId="478"/>
          <ac:picMkLst>
            <pc:docMk/>
            <pc:sldMk cId="0" sldId="256"/>
            <ac:picMk id="2" creationId="{00000000-0000-0000-0000-000000000000}"/>
          </ac:picMkLst>
        </pc:picChg>
        <pc:picChg chg="del">
          <ac:chgData name="Vansh Garg" userId="8276cabf47cbb12b" providerId="LiveId" clId="{30BC3B86-D425-4800-98FE-15DB069C3B16}" dt="2024-03-06T14:11:16.708" v="3" actId="478"/>
          <ac:picMkLst>
            <pc:docMk/>
            <pc:sldMk cId="0" sldId="256"/>
            <ac:picMk id="30" creationId="{00000000-0000-0000-0000-000000000000}"/>
          </ac:picMkLst>
        </pc:picChg>
        <pc:picChg chg="del">
          <ac:chgData name="Vansh Garg" userId="8276cabf47cbb12b" providerId="LiveId" clId="{30BC3B86-D425-4800-98FE-15DB069C3B16}" dt="2024-03-06T14:15:34.893" v="123" actId="478"/>
          <ac:picMkLst>
            <pc:docMk/>
            <pc:sldMk cId="0" sldId="256"/>
            <ac:picMk id="38" creationId="{00000000-0000-0000-0000-000000000000}"/>
          </ac:picMkLst>
        </pc:picChg>
        <pc:picChg chg="add del">
          <ac:chgData name="Vansh Garg" userId="8276cabf47cbb12b" providerId="LiveId" clId="{30BC3B86-D425-4800-98FE-15DB069C3B16}" dt="2024-03-06T14:14:09.747" v="92" actId="478"/>
          <ac:picMkLst>
            <pc:docMk/>
            <pc:sldMk cId="0" sldId="256"/>
            <ac:picMk id="39" creationId="{00000000-0000-0000-0000-000000000000}"/>
          </ac:picMkLst>
        </pc:picChg>
        <pc:picChg chg="del">
          <ac:chgData name="Vansh Garg" userId="8276cabf47cbb12b" providerId="LiveId" clId="{30BC3B86-D425-4800-98FE-15DB069C3B16}" dt="2024-03-06T14:15:36.830" v="124" actId="478"/>
          <ac:picMkLst>
            <pc:docMk/>
            <pc:sldMk cId="0" sldId="256"/>
            <ac:picMk id="40" creationId="{00000000-0000-0000-0000-000000000000}"/>
          </ac:picMkLst>
        </pc:picChg>
        <pc:picChg chg="add del">
          <ac:chgData name="Vansh Garg" userId="8276cabf47cbb12b" providerId="LiveId" clId="{30BC3B86-D425-4800-98FE-15DB069C3B16}" dt="2024-03-06T14:13:12.346" v="56" actId="478"/>
          <ac:picMkLst>
            <pc:docMk/>
            <pc:sldMk cId="0" sldId="256"/>
            <ac:picMk id="41" creationId="{00000000-0000-0000-0000-000000000000}"/>
          </ac:picMkLst>
        </pc:picChg>
        <pc:picChg chg="mod">
          <ac:chgData name="Vansh Garg" userId="8276cabf47cbb12b" providerId="LiveId" clId="{30BC3B86-D425-4800-98FE-15DB069C3B16}" dt="2024-03-06T14:16:24.749" v="163" actId="1076"/>
          <ac:picMkLst>
            <pc:docMk/>
            <pc:sldMk cId="0" sldId="256"/>
            <ac:picMk id="43" creationId="{00000000-0000-0000-0000-000000000000}"/>
          </ac:picMkLst>
        </pc:picChg>
      </pc:sldChg>
      <pc:sldChg chg="addSp delSp modSp add mod">
        <pc:chgData name="Vansh Garg" userId="8276cabf47cbb12b" providerId="LiveId" clId="{30BC3B86-D425-4800-98FE-15DB069C3B16}" dt="2024-03-08T14:35:06.206" v="242" actId="1076"/>
        <pc:sldMkLst>
          <pc:docMk/>
          <pc:sldMk cId="4240324747" sldId="257"/>
        </pc:sldMkLst>
        <pc:spChg chg="add mod">
          <ac:chgData name="Vansh Garg" userId="8276cabf47cbb12b" providerId="LiveId" clId="{30BC3B86-D425-4800-98FE-15DB069C3B16}" dt="2024-03-06T14:18:37.236" v="194" actId="122"/>
          <ac:spMkLst>
            <pc:docMk/>
            <pc:sldMk cId="4240324747" sldId="257"/>
            <ac:spMk id="2" creationId="{7CCBCD91-25D9-AA12-9F8D-960BF0D28508}"/>
          </ac:spMkLst>
        </pc:spChg>
        <pc:spChg chg="add mod">
          <ac:chgData name="Vansh Garg" userId="8276cabf47cbb12b" providerId="LiveId" clId="{30BC3B86-D425-4800-98FE-15DB069C3B16}" dt="2024-03-08T14:35:06.206" v="242" actId="1076"/>
          <ac:spMkLst>
            <pc:docMk/>
            <pc:sldMk cId="4240324747" sldId="257"/>
            <ac:spMk id="3" creationId="{39454CF7-0EF1-8922-7700-E7F4F43588CF}"/>
          </ac:spMkLst>
        </pc:spChg>
        <pc:spChg chg="add">
          <ac:chgData name="Vansh Garg" userId="8276cabf47cbb12b" providerId="LiveId" clId="{30BC3B86-D425-4800-98FE-15DB069C3B16}" dt="2024-03-08T14:31:32.132" v="226"/>
          <ac:spMkLst>
            <pc:docMk/>
            <pc:sldMk cId="4240324747" sldId="257"/>
            <ac:spMk id="4" creationId="{C6D262BB-F8AB-50F5-C140-FB87D71204A8}"/>
          </ac:spMkLst>
        </pc:spChg>
        <pc:spChg chg="del">
          <ac:chgData name="Vansh Garg" userId="8276cabf47cbb12b" providerId="LiveId" clId="{30BC3B86-D425-4800-98FE-15DB069C3B16}" dt="2024-03-06T14:17:03.157" v="173" actId="478"/>
          <ac:spMkLst>
            <pc:docMk/>
            <pc:sldMk cId="4240324747" sldId="257"/>
            <ac:spMk id="45" creationId="{0D0B0564-8E16-FB16-2E60-216856400C5B}"/>
          </ac:spMkLst>
        </pc:spChg>
        <pc:spChg chg="del">
          <ac:chgData name="Vansh Garg" userId="8276cabf47cbb12b" providerId="LiveId" clId="{30BC3B86-D425-4800-98FE-15DB069C3B16}" dt="2024-03-06T14:17:06.770" v="175" actId="478"/>
          <ac:spMkLst>
            <pc:docMk/>
            <pc:sldMk cId="4240324747" sldId="257"/>
            <ac:spMk id="47" creationId="{E9B62645-714B-1DEF-4AE8-204D60D9E572}"/>
          </ac:spMkLst>
        </pc:spChg>
        <pc:spChg chg="del">
          <ac:chgData name="Vansh Garg" userId="8276cabf47cbb12b" providerId="LiveId" clId="{30BC3B86-D425-4800-98FE-15DB069C3B16}" dt="2024-03-06T14:17:08.709" v="176" actId="478"/>
          <ac:spMkLst>
            <pc:docMk/>
            <pc:sldMk cId="4240324747" sldId="257"/>
            <ac:spMk id="48" creationId="{742DF37A-99A6-400A-50BF-673FA3825D80}"/>
          </ac:spMkLst>
        </pc:spChg>
        <pc:grpChg chg="del">
          <ac:chgData name="Vansh Garg" userId="8276cabf47cbb12b" providerId="LiveId" clId="{30BC3B86-D425-4800-98FE-15DB069C3B16}" dt="2024-03-06T14:16:54.234" v="168" actId="478"/>
          <ac:grpSpMkLst>
            <pc:docMk/>
            <pc:sldMk cId="4240324747" sldId="257"/>
            <ac:grpSpMk id="3" creationId="{413D45B7-89E2-32F6-AB03-7B08347B80F3}"/>
          </ac:grpSpMkLst>
        </pc:grpChg>
        <pc:grpChg chg="del">
          <ac:chgData name="Vansh Garg" userId="8276cabf47cbb12b" providerId="LiveId" clId="{30BC3B86-D425-4800-98FE-15DB069C3B16}" dt="2024-03-06T14:16:50.933" v="166" actId="478"/>
          <ac:grpSpMkLst>
            <pc:docMk/>
            <pc:sldMk cId="4240324747" sldId="257"/>
            <ac:grpSpMk id="7" creationId="{71F0AF52-62C1-A7B2-F7B6-0C76855B6F5F}"/>
          </ac:grpSpMkLst>
        </pc:grpChg>
        <pc:grpChg chg="del">
          <ac:chgData name="Vansh Garg" userId="8276cabf47cbb12b" providerId="LiveId" clId="{30BC3B86-D425-4800-98FE-15DB069C3B16}" dt="2024-03-06T14:16:53.016" v="167" actId="478"/>
          <ac:grpSpMkLst>
            <pc:docMk/>
            <pc:sldMk cId="4240324747" sldId="257"/>
            <ac:grpSpMk id="11" creationId="{22465E95-B68F-9A17-8E3E-95C03299D32D}"/>
          </ac:grpSpMkLst>
        </pc:grpChg>
        <pc:grpChg chg="del">
          <ac:chgData name="Vansh Garg" userId="8276cabf47cbb12b" providerId="LiveId" clId="{30BC3B86-D425-4800-98FE-15DB069C3B16}" dt="2024-03-06T14:16:55.482" v="169" actId="478"/>
          <ac:grpSpMkLst>
            <pc:docMk/>
            <pc:sldMk cId="4240324747" sldId="257"/>
            <ac:grpSpMk id="14" creationId="{5580FB42-816C-1F95-DD37-08F339F7CCFA}"/>
          </ac:grpSpMkLst>
        </pc:grpChg>
        <pc:grpChg chg="del">
          <ac:chgData name="Vansh Garg" userId="8276cabf47cbb12b" providerId="LiveId" clId="{30BC3B86-D425-4800-98FE-15DB069C3B16}" dt="2024-03-06T14:16:57.602" v="170" actId="478"/>
          <ac:grpSpMkLst>
            <pc:docMk/>
            <pc:sldMk cId="4240324747" sldId="257"/>
            <ac:grpSpMk id="18" creationId="{C548A830-DF0D-1246-B1E1-4873A0B03F90}"/>
          </ac:grpSpMkLst>
        </pc:grpChg>
        <pc:grpChg chg="del">
          <ac:chgData name="Vansh Garg" userId="8276cabf47cbb12b" providerId="LiveId" clId="{30BC3B86-D425-4800-98FE-15DB069C3B16}" dt="2024-03-06T14:17:00.498" v="172" actId="478"/>
          <ac:grpSpMkLst>
            <pc:docMk/>
            <pc:sldMk cId="4240324747" sldId="257"/>
            <ac:grpSpMk id="21" creationId="{014465EC-CD28-7F91-C374-EE67E0029E49}"/>
          </ac:grpSpMkLst>
        </pc:grpChg>
        <pc:grpChg chg="del">
          <ac:chgData name="Vansh Garg" userId="8276cabf47cbb12b" providerId="LiveId" clId="{30BC3B86-D425-4800-98FE-15DB069C3B16}" dt="2024-03-06T14:16:58.726" v="171" actId="478"/>
          <ac:grpSpMkLst>
            <pc:docMk/>
            <pc:sldMk cId="4240324747" sldId="257"/>
            <ac:grpSpMk id="24" creationId="{92187844-0787-CAAB-73FE-AC2B1199BCDC}"/>
          </ac:grpSpMkLst>
        </pc:grpChg>
        <pc:picChg chg="del">
          <ac:chgData name="Vansh Garg" userId="8276cabf47cbb12b" providerId="LiveId" clId="{30BC3B86-D425-4800-98FE-15DB069C3B16}" dt="2024-03-06T14:17:10.304" v="177" actId="478"/>
          <ac:picMkLst>
            <pc:docMk/>
            <pc:sldMk cId="4240324747" sldId="257"/>
            <ac:picMk id="42" creationId="{580C7B84-C817-5065-3A70-AF7A9BF8A4D0}"/>
          </ac:picMkLst>
        </pc:picChg>
        <pc:picChg chg="del">
          <ac:chgData name="Vansh Garg" userId="8276cabf47cbb12b" providerId="LiveId" clId="{30BC3B86-D425-4800-98FE-15DB069C3B16}" dt="2024-03-06T14:17:05.160" v="174" actId="478"/>
          <ac:picMkLst>
            <pc:docMk/>
            <pc:sldMk cId="4240324747" sldId="257"/>
            <ac:picMk id="43" creationId="{B808ECFC-71F4-D55E-F081-B73D9DBF59D4}"/>
          </ac:picMkLst>
        </pc:picChg>
      </pc:sldChg>
      <pc:sldChg chg="addSp delSp modSp add mod">
        <pc:chgData name="Vansh Garg" userId="8276cabf47cbb12b" providerId="LiveId" clId="{30BC3B86-D425-4800-98FE-15DB069C3B16}" dt="2024-03-08T18:09:39.519" v="291" actId="22"/>
        <pc:sldMkLst>
          <pc:docMk/>
          <pc:sldMk cId="3884828024" sldId="258"/>
        </pc:sldMkLst>
        <pc:spChg chg="mod">
          <ac:chgData name="Vansh Garg" userId="8276cabf47cbb12b" providerId="LiveId" clId="{30BC3B86-D425-4800-98FE-15DB069C3B16}" dt="2024-03-08T14:36:11.589" v="255" actId="20577"/>
          <ac:spMkLst>
            <pc:docMk/>
            <pc:sldMk cId="3884828024" sldId="258"/>
            <ac:spMk id="2" creationId="{7CCBCD91-25D9-AA12-9F8D-960BF0D28508}"/>
          </ac:spMkLst>
        </pc:spChg>
        <pc:spChg chg="mod">
          <ac:chgData name="Vansh Garg" userId="8276cabf47cbb12b" providerId="LiveId" clId="{30BC3B86-D425-4800-98FE-15DB069C3B16}" dt="2024-03-08T18:09:27.259" v="289" actId="2710"/>
          <ac:spMkLst>
            <pc:docMk/>
            <pc:sldMk cId="3884828024" sldId="258"/>
            <ac:spMk id="3" creationId="{39454CF7-0EF1-8922-7700-E7F4F43588CF}"/>
          </ac:spMkLst>
        </pc:spChg>
        <pc:spChg chg="add del">
          <ac:chgData name="Vansh Garg" userId="8276cabf47cbb12b" providerId="LiveId" clId="{30BC3B86-D425-4800-98FE-15DB069C3B16}" dt="2024-03-08T18:09:39.519" v="291" actId="22"/>
          <ac:spMkLst>
            <pc:docMk/>
            <pc:sldMk cId="3884828024" sldId="258"/>
            <ac:spMk id="5" creationId="{8E84FE7F-E09B-C2FF-A453-5BA3BF427CC5}"/>
          </ac:spMkLst>
        </pc:spChg>
      </pc:sldChg>
      <pc:sldChg chg="delSp modSp add mod">
        <pc:chgData name="Vansh Garg" userId="8276cabf47cbb12b" providerId="LiveId" clId="{30BC3B86-D425-4800-98FE-15DB069C3B16}" dt="2024-03-08T18:54:38.994" v="554" actId="2710"/>
        <pc:sldMkLst>
          <pc:docMk/>
          <pc:sldMk cId="3100226970" sldId="259"/>
        </pc:sldMkLst>
        <pc:spChg chg="del">
          <ac:chgData name="Vansh Garg" userId="8276cabf47cbb12b" providerId="LiveId" clId="{30BC3B86-D425-4800-98FE-15DB069C3B16}" dt="2024-03-08T18:09:46.865" v="293" actId="478"/>
          <ac:spMkLst>
            <pc:docMk/>
            <pc:sldMk cId="3100226970" sldId="259"/>
            <ac:spMk id="2" creationId="{7CCBCD91-25D9-AA12-9F8D-960BF0D28508}"/>
          </ac:spMkLst>
        </pc:spChg>
        <pc:spChg chg="mod">
          <ac:chgData name="Vansh Garg" userId="8276cabf47cbb12b" providerId="LiveId" clId="{30BC3B86-D425-4800-98FE-15DB069C3B16}" dt="2024-03-08T18:54:38.994" v="554" actId="2710"/>
          <ac:spMkLst>
            <pc:docMk/>
            <pc:sldMk cId="3100226970" sldId="259"/>
            <ac:spMk id="3" creationId="{39454CF7-0EF1-8922-7700-E7F4F43588CF}"/>
          </ac:spMkLst>
        </pc:spChg>
      </pc:sldChg>
      <pc:sldChg chg="addSp delSp modSp add mod">
        <pc:chgData name="Vansh Garg" userId="8276cabf47cbb12b" providerId="LiveId" clId="{30BC3B86-D425-4800-98FE-15DB069C3B16}" dt="2024-03-08T19:09:39.230" v="593" actId="1076"/>
        <pc:sldMkLst>
          <pc:docMk/>
          <pc:sldMk cId="3829106338" sldId="260"/>
        </pc:sldMkLst>
        <pc:spChg chg="mod">
          <ac:chgData name="Vansh Garg" userId="8276cabf47cbb12b" providerId="LiveId" clId="{30BC3B86-D425-4800-98FE-15DB069C3B16}" dt="2024-03-08T19:09:39.230" v="593" actId="1076"/>
          <ac:spMkLst>
            <pc:docMk/>
            <pc:sldMk cId="3829106338" sldId="260"/>
            <ac:spMk id="3" creationId="{39454CF7-0EF1-8922-7700-E7F4F43588CF}"/>
          </ac:spMkLst>
        </pc:spChg>
        <pc:spChg chg="add del">
          <ac:chgData name="Vansh Garg" userId="8276cabf47cbb12b" providerId="LiveId" clId="{30BC3B86-D425-4800-98FE-15DB069C3B16}" dt="2024-03-08T18:55:43.593" v="558" actId="22"/>
          <ac:spMkLst>
            <pc:docMk/>
            <pc:sldMk cId="3829106338" sldId="260"/>
            <ac:spMk id="4" creationId="{0A5AF2B1-AA04-12EC-3006-61C87A879AA1}"/>
          </ac:spMkLst>
        </pc:spChg>
      </pc:sldChg>
      <pc:sldChg chg="modSp add mod">
        <pc:chgData name="Vansh Garg" userId="8276cabf47cbb12b" providerId="LiveId" clId="{30BC3B86-D425-4800-98FE-15DB069C3B16}" dt="2024-03-08T19:15:17.925" v="622" actId="1076"/>
        <pc:sldMkLst>
          <pc:docMk/>
          <pc:sldMk cId="1630050628" sldId="261"/>
        </pc:sldMkLst>
        <pc:spChg chg="mod">
          <ac:chgData name="Vansh Garg" userId="8276cabf47cbb12b" providerId="LiveId" clId="{30BC3B86-D425-4800-98FE-15DB069C3B16}" dt="2024-03-08T19:15:17.925" v="622" actId="1076"/>
          <ac:spMkLst>
            <pc:docMk/>
            <pc:sldMk cId="1630050628" sldId="261"/>
            <ac:spMk id="3" creationId="{39454CF7-0EF1-8922-7700-E7F4F43588CF}"/>
          </ac:spMkLst>
        </pc:spChg>
      </pc:sldChg>
      <pc:sldChg chg="modSp add mod">
        <pc:chgData name="Vansh Garg" userId="8276cabf47cbb12b" providerId="LiveId" clId="{30BC3B86-D425-4800-98FE-15DB069C3B16}" dt="2024-03-09T16:17:15.188" v="1143" actId="948"/>
        <pc:sldMkLst>
          <pc:docMk/>
          <pc:sldMk cId="2061250390" sldId="262"/>
        </pc:sldMkLst>
        <pc:spChg chg="mod">
          <ac:chgData name="Vansh Garg" userId="8276cabf47cbb12b" providerId="LiveId" clId="{30BC3B86-D425-4800-98FE-15DB069C3B16}" dt="2024-03-09T16:15:04.652" v="1048" actId="1076"/>
          <ac:spMkLst>
            <pc:docMk/>
            <pc:sldMk cId="2061250390" sldId="262"/>
            <ac:spMk id="2" creationId="{7CCBCD91-25D9-AA12-9F8D-960BF0D28508}"/>
          </ac:spMkLst>
        </pc:spChg>
        <pc:spChg chg="mod">
          <ac:chgData name="Vansh Garg" userId="8276cabf47cbb12b" providerId="LiveId" clId="{30BC3B86-D425-4800-98FE-15DB069C3B16}" dt="2024-03-09T16:17:15.188" v="1143" actId="948"/>
          <ac:spMkLst>
            <pc:docMk/>
            <pc:sldMk cId="2061250390" sldId="262"/>
            <ac:spMk id="3" creationId="{39454CF7-0EF1-8922-7700-E7F4F43588CF}"/>
          </ac:spMkLst>
        </pc:spChg>
      </pc:sldChg>
      <pc:sldChg chg="modSp add del mod">
        <pc:chgData name="Vansh Garg" userId="8276cabf47cbb12b" providerId="LiveId" clId="{30BC3B86-D425-4800-98FE-15DB069C3B16}" dt="2024-03-08T19:16:15.485" v="625" actId="47"/>
        <pc:sldMkLst>
          <pc:docMk/>
          <pc:sldMk cId="3640515807" sldId="262"/>
        </pc:sldMkLst>
        <pc:spChg chg="mod">
          <ac:chgData name="Vansh Garg" userId="8276cabf47cbb12b" providerId="LiveId" clId="{30BC3B86-D425-4800-98FE-15DB069C3B16}" dt="2024-03-08T19:16:08.057" v="624" actId="20577"/>
          <ac:spMkLst>
            <pc:docMk/>
            <pc:sldMk cId="3640515807" sldId="262"/>
            <ac:spMk id="3" creationId="{39454CF7-0EF1-8922-7700-E7F4F43588CF}"/>
          </ac:spMkLst>
        </pc:spChg>
      </pc:sldChg>
      <pc:sldChg chg="addSp delSp modSp add mod">
        <pc:chgData name="Vansh Garg" userId="8276cabf47cbb12b" providerId="LiveId" clId="{30BC3B86-D425-4800-98FE-15DB069C3B16}" dt="2024-03-08T19:30:17.476" v="964" actId="2711"/>
        <pc:sldMkLst>
          <pc:docMk/>
          <pc:sldMk cId="3577526063" sldId="263"/>
        </pc:sldMkLst>
        <pc:spChg chg="mod">
          <ac:chgData name="Vansh Garg" userId="8276cabf47cbb12b" providerId="LiveId" clId="{30BC3B86-D425-4800-98FE-15DB069C3B16}" dt="2024-03-08T19:18:30.567" v="669" actId="20577"/>
          <ac:spMkLst>
            <pc:docMk/>
            <pc:sldMk cId="3577526063" sldId="263"/>
            <ac:spMk id="2" creationId="{7CCBCD91-25D9-AA12-9F8D-960BF0D28508}"/>
          </ac:spMkLst>
        </pc:spChg>
        <pc:spChg chg="del mod">
          <ac:chgData name="Vansh Garg" userId="8276cabf47cbb12b" providerId="LiveId" clId="{30BC3B86-D425-4800-98FE-15DB069C3B16}" dt="2024-03-08T19:22:14.171" v="683"/>
          <ac:spMkLst>
            <pc:docMk/>
            <pc:sldMk cId="3577526063" sldId="263"/>
            <ac:spMk id="3" creationId="{39454CF7-0EF1-8922-7700-E7F4F43588CF}"/>
          </ac:spMkLst>
        </pc:spChg>
        <pc:graphicFrameChg chg="add mod modGraphic">
          <ac:chgData name="Vansh Garg" userId="8276cabf47cbb12b" providerId="LiveId" clId="{30BC3B86-D425-4800-98FE-15DB069C3B16}" dt="2024-03-08T19:30:17.476" v="964" actId="2711"/>
          <ac:graphicFrameMkLst>
            <pc:docMk/>
            <pc:sldMk cId="3577526063" sldId="263"/>
            <ac:graphicFrameMk id="4" creationId="{E4D6842D-5799-AAB8-3A80-6EFF68C38F95}"/>
          </ac:graphicFrameMkLst>
        </pc:graphicFrameChg>
      </pc:sldChg>
      <pc:sldChg chg="delSp modSp add mod">
        <pc:chgData name="Vansh Garg" userId="8276cabf47cbb12b" providerId="LiveId" clId="{30BC3B86-D425-4800-98FE-15DB069C3B16}" dt="2024-03-09T16:23:20.139" v="1253" actId="20577"/>
        <pc:sldMkLst>
          <pc:docMk/>
          <pc:sldMk cId="2770601661" sldId="264"/>
        </pc:sldMkLst>
        <pc:spChg chg="del">
          <ac:chgData name="Vansh Garg" userId="8276cabf47cbb12b" providerId="LiveId" clId="{30BC3B86-D425-4800-98FE-15DB069C3B16}" dt="2024-03-09T16:17:24.692" v="1145" actId="478"/>
          <ac:spMkLst>
            <pc:docMk/>
            <pc:sldMk cId="2770601661" sldId="264"/>
            <ac:spMk id="2" creationId="{7CCBCD91-25D9-AA12-9F8D-960BF0D28508}"/>
          </ac:spMkLst>
        </pc:spChg>
        <pc:spChg chg="mod">
          <ac:chgData name="Vansh Garg" userId="8276cabf47cbb12b" providerId="LiveId" clId="{30BC3B86-D425-4800-98FE-15DB069C3B16}" dt="2024-03-09T16:23:20.139" v="1253" actId="20577"/>
          <ac:spMkLst>
            <pc:docMk/>
            <pc:sldMk cId="2770601661" sldId="264"/>
            <ac:spMk id="3" creationId="{39454CF7-0EF1-8922-7700-E7F4F43588CF}"/>
          </ac:spMkLst>
        </pc:spChg>
      </pc:sldChg>
    </pc:docChg>
  </pc:docChgLst>
  <pc:docChgLst>
    <pc:chgData name="Vanshika Duggal" userId="bc0d2f2ec4640af3" providerId="LiveId" clId="{B5A6BFD6-3703-4D2A-BB02-D3ED750FE9E2}"/>
    <pc:docChg chg="undo custSel addSld delSld modSld sldOrd">
      <pc:chgData name="Vanshika Duggal" userId="bc0d2f2ec4640af3" providerId="LiveId" clId="{B5A6BFD6-3703-4D2A-BB02-D3ED750FE9E2}" dt="2024-03-10T06:57:40.153" v="892" actId="114"/>
      <pc:docMkLst>
        <pc:docMk/>
      </pc:docMkLst>
      <pc:sldChg chg="modSp mod">
        <pc:chgData name="Vanshika Duggal" userId="bc0d2f2ec4640af3" providerId="LiveId" clId="{B5A6BFD6-3703-4D2A-BB02-D3ED750FE9E2}" dt="2024-03-09T16:43:51.012" v="38" actId="20577"/>
        <pc:sldMkLst>
          <pc:docMk/>
          <pc:sldMk cId="0" sldId="256"/>
        </pc:sldMkLst>
        <pc:spChg chg="mod">
          <ac:chgData name="Vanshika Duggal" userId="bc0d2f2ec4640af3" providerId="LiveId" clId="{B5A6BFD6-3703-4D2A-BB02-D3ED750FE9E2}" dt="2024-03-09T16:43:39.144" v="20" actId="20577"/>
          <ac:spMkLst>
            <pc:docMk/>
            <pc:sldMk cId="0" sldId="256"/>
            <ac:spMk id="45" creationId="{3B40A3FE-AC93-AD1F-110E-E7C5BACDD3EF}"/>
          </ac:spMkLst>
        </pc:spChg>
        <pc:spChg chg="mod">
          <ac:chgData name="Vanshika Duggal" userId="bc0d2f2ec4640af3" providerId="LiveId" clId="{B5A6BFD6-3703-4D2A-BB02-D3ED750FE9E2}" dt="2024-03-09T16:43:51.012" v="38" actId="20577"/>
          <ac:spMkLst>
            <pc:docMk/>
            <pc:sldMk cId="0" sldId="256"/>
            <ac:spMk id="47" creationId="{E1C9C4FB-A731-364B-A92A-F4735567A5F3}"/>
          </ac:spMkLst>
        </pc:spChg>
      </pc:sldChg>
      <pc:sldChg chg="modSp mod">
        <pc:chgData name="Vanshika Duggal" userId="bc0d2f2ec4640af3" providerId="LiveId" clId="{B5A6BFD6-3703-4D2A-BB02-D3ED750FE9E2}" dt="2024-03-09T17:42:50.166" v="758" actId="1076"/>
        <pc:sldMkLst>
          <pc:docMk/>
          <pc:sldMk cId="4240324747" sldId="257"/>
        </pc:sldMkLst>
        <pc:spChg chg="mod">
          <ac:chgData name="Vanshika Duggal" userId="bc0d2f2ec4640af3" providerId="LiveId" clId="{B5A6BFD6-3703-4D2A-BB02-D3ED750FE9E2}" dt="2024-03-09T17:42:50.166" v="758" actId="1076"/>
          <ac:spMkLst>
            <pc:docMk/>
            <pc:sldMk cId="4240324747" sldId="257"/>
            <ac:spMk id="2" creationId="{7CCBCD91-25D9-AA12-9F8D-960BF0D28508}"/>
          </ac:spMkLst>
        </pc:spChg>
        <pc:spChg chg="mod">
          <ac:chgData name="Vanshika Duggal" userId="bc0d2f2ec4640af3" providerId="LiveId" clId="{B5A6BFD6-3703-4D2A-BB02-D3ED750FE9E2}" dt="2024-03-09T16:48:13.448" v="43" actId="255"/>
          <ac:spMkLst>
            <pc:docMk/>
            <pc:sldMk cId="4240324747" sldId="257"/>
            <ac:spMk id="3" creationId="{39454CF7-0EF1-8922-7700-E7F4F43588CF}"/>
          </ac:spMkLst>
        </pc:spChg>
      </pc:sldChg>
      <pc:sldChg chg="addSp delSp modSp add mod">
        <pc:chgData name="Vanshika Duggal" userId="bc0d2f2ec4640af3" providerId="LiveId" clId="{B5A6BFD6-3703-4D2A-BB02-D3ED750FE9E2}" dt="2024-03-09T16:50:27.661" v="75" actId="20577"/>
        <pc:sldMkLst>
          <pc:docMk/>
          <pc:sldMk cId="1252500914" sldId="258"/>
        </pc:sldMkLst>
        <pc:spChg chg="add del mod">
          <ac:chgData name="Vanshika Duggal" userId="bc0d2f2ec4640af3" providerId="LiveId" clId="{B5A6BFD6-3703-4D2A-BB02-D3ED750FE9E2}" dt="2024-03-09T16:49:01.099" v="69" actId="20577"/>
          <ac:spMkLst>
            <pc:docMk/>
            <pc:sldMk cId="1252500914" sldId="258"/>
            <ac:spMk id="2" creationId="{7CCBCD91-25D9-AA12-9F8D-960BF0D28508}"/>
          </ac:spMkLst>
        </pc:spChg>
        <pc:spChg chg="mod">
          <ac:chgData name="Vanshika Duggal" userId="bc0d2f2ec4640af3" providerId="LiveId" clId="{B5A6BFD6-3703-4D2A-BB02-D3ED750FE9E2}" dt="2024-03-09T16:50:27.661" v="75" actId="20577"/>
          <ac:spMkLst>
            <pc:docMk/>
            <pc:sldMk cId="1252500914" sldId="258"/>
            <ac:spMk id="3" creationId="{39454CF7-0EF1-8922-7700-E7F4F43588CF}"/>
          </ac:spMkLst>
        </pc:spChg>
      </pc:sldChg>
      <pc:sldChg chg="modSp add mod">
        <pc:chgData name="Vanshika Duggal" userId="bc0d2f2ec4640af3" providerId="LiveId" clId="{B5A6BFD6-3703-4D2A-BB02-D3ED750FE9E2}" dt="2024-03-09T16:51:50.761" v="108" actId="120"/>
        <pc:sldMkLst>
          <pc:docMk/>
          <pc:sldMk cId="3327418854" sldId="259"/>
        </pc:sldMkLst>
        <pc:spChg chg="mod">
          <ac:chgData name="Vanshika Duggal" userId="bc0d2f2ec4640af3" providerId="LiveId" clId="{B5A6BFD6-3703-4D2A-BB02-D3ED750FE9E2}" dt="2024-03-09T16:51:23.009" v="103" actId="20577"/>
          <ac:spMkLst>
            <pc:docMk/>
            <pc:sldMk cId="3327418854" sldId="259"/>
            <ac:spMk id="2" creationId="{7CCBCD91-25D9-AA12-9F8D-960BF0D28508}"/>
          </ac:spMkLst>
        </pc:spChg>
        <pc:spChg chg="mod">
          <ac:chgData name="Vanshika Duggal" userId="bc0d2f2ec4640af3" providerId="LiveId" clId="{B5A6BFD6-3703-4D2A-BB02-D3ED750FE9E2}" dt="2024-03-09T16:51:50.761" v="108" actId="120"/>
          <ac:spMkLst>
            <pc:docMk/>
            <pc:sldMk cId="3327418854" sldId="259"/>
            <ac:spMk id="3" creationId="{39454CF7-0EF1-8922-7700-E7F4F43588CF}"/>
          </ac:spMkLst>
        </pc:spChg>
      </pc:sldChg>
      <pc:sldChg chg="addSp delSp modSp add mod">
        <pc:chgData name="Vanshika Duggal" userId="bc0d2f2ec4640af3" providerId="LiveId" clId="{B5A6BFD6-3703-4D2A-BB02-D3ED750FE9E2}" dt="2024-03-09T17:01:36.878" v="349" actId="1076"/>
        <pc:sldMkLst>
          <pc:docMk/>
          <pc:sldMk cId="4110724752" sldId="260"/>
        </pc:sldMkLst>
        <pc:spChg chg="mod">
          <ac:chgData name="Vanshika Duggal" userId="bc0d2f2ec4640af3" providerId="LiveId" clId="{B5A6BFD6-3703-4D2A-BB02-D3ED750FE9E2}" dt="2024-03-09T16:57:28.551" v="175" actId="20577"/>
          <ac:spMkLst>
            <pc:docMk/>
            <pc:sldMk cId="4110724752" sldId="260"/>
            <ac:spMk id="2" creationId="{7CCBCD91-25D9-AA12-9F8D-960BF0D28508}"/>
          </ac:spMkLst>
        </pc:spChg>
        <pc:spChg chg="add del mod">
          <ac:chgData name="Vanshika Duggal" userId="bc0d2f2ec4640af3" providerId="LiveId" clId="{B5A6BFD6-3703-4D2A-BB02-D3ED750FE9E2}" dt="2024-03-09T17:01:22.110" v="345" actId="20577"/>
          <ac:spMkLst>
            <pc:docMk/>
            <pc:sldMk cId="4110724752" sldId="260"/>
            <ac:spMk id="3" creationId="{39454CF7-0EF1-8922-7700-E7F4F43588CF}"/>
          </ac:spMkLst>
        </pc:spChg>
        <pc:picChg chg="add del mod">
          <ac:chgData name="Vanshika Duggal" userId="bc0d2f2ec4640af3" providerId="LiveId" clId="{B5A6BFD6-3703-4D2A-BB02-D3ED750FE9E2}" dt="2024-03-09T16:57:00.919" v="148" actId="478"/>
          <ac:picMkLst>
            <pc:docMk/>
            <pc:sldMk cId="4110724752" sldId="260"/>
            <ac:picMk id="5" creationId="{3C461751-ADCA-C3C5-2D31-C0AEC42CE38A}"/>
          </ac:picMkLst>
        </pc:picChg>
        <pc:picChg chg="add del mod">
          <ac:chgData name="Vanshika Duggal" userId="bc0d2f2ec4640af3" providerId="LiveId" clId="{B5A6BFD6-3703-4D2A-BB02-D3ED750FE9E2}" dt="2024-03-09T16:57:00.919" v="148" actId="478"/>
          <ac:picMkLst>
            <pc:docMk/>
            <pc:sldMk cId="4110724752" sldId="260"/>
            <ac:picMk id="7" creationId="{344E8466-DCAE-7EAF-60FE-EF7506C59FDA}"/>
          </ac:picMkLst>
        </pc:picChg>
        <pc:picChg chg="add del mod">
          <ac:chgData name="Vanshika Duggal" userId="bc0d2f2ec4640af3" providerId="LiveId" clId="{B5A6BFD6-3703-4D2A-BB02-D3ED750FE9E2}" dt="2024-03-09T16:57:00.919" v="148" actId="478"/>
          <ac:picMkLst>
            <pc:docMk/>
            <pc:sldMk cId="4110724752" sldId="260"/>
            <ac:picMk id="9" creationId="{43133EB6-A3B9-018C-7173-7AC2E1D0BE2B}"/>
          </ac:picMkLst>
        </pc:picChg>
        <pc:picChg chg="add del mod">
          <ac:chgData name="Vanshika Duggal" userId="bc0d2f2ec4640af3" providerId="LiveId" clId="{B5A6BFD6-3703-4D2A-BB02-D3ED750FE9E2}" dt="2024-03-09T16:57:00.919" v="148" actId="478"/>
          <ac:picMkLst>
            <pc:docMk/>
            <pc:sldMk cId="4110724752" sldId="260"/>
            <ac:picMk id="11" creationId="{95682401-6D61-F35D-9A81-873502BB6FA6}"/>
          </ac:picMkLst>
        </pc:picChg>
        <pc:picChg chg="add mod">
          <ac:chgData name="Vanshika Duggal" userId="bc0d2f2ec4640af3" providerId="LiveId" clId="{B5A6BFD6-3703-4D2A-BB02-D3ED750FE9E2}" dt="2024-03-09T17:01:36.878" v="349" actId="1076"/>
          <ac:picMkLst>
            <pc:docMk/>
            <pc:sldMk cId="4110724752" sldId="260"/>
            <ac:picMk id="13" creationId="{DAC7EC02-AECC-7702-0B69-DCB409531077}"/>
          </ac:picMkLst>
        </pc:picChg>
      </pc:sldChg>
      <pc:sldChg chg="addSp delSp modSp add del mod">
        <pc:chgData name="Vanshika Duggal" userId="bc0d2f2ec4640af3" providerId="LiveId" clId="{B5A6BFD6-3703-4D2A-BB02-D3ED750FE9E2}" dt="2024-03-09T17:03:25.469" v="381" actId="47"/>
        <pc:sldMkLst>
          <pc:docMk/>
          <pc:sldMk cId="1346400490" sldId="261"/>
        </pc:sldMkLst>
        <pc:spChg chg="del mod">
          <ac:chgData name="Vanshika Duggal" userId="bc0d2f2ec4640af3" providerId="LiveId" clId="{B5A6BFD6-3703-4D2A-BB02-D3ED750FE9E2}" dt="2024-03-09T17:01:53.472" v="362"/>
          <ac:spMkLst>
            <pc:docMk/>
            <pc:sldMk cId="1346400490" sldId="261"/>
            <ac:spMk id="2" creationId="{7CCBCD91-25D9-AA12-9F8D-960BF0D28508}"/>
          </ac:spMkLst>
        </pc:spChg>
        <pc:spChg chg="del mod">
          <ac:chgData name="Vanshika Duggal" userId="bc0d2f2ec4640af3" providerId="LiveId" clId="{B5A6BFD6-3703-4D2A-BB02-D3ED750FE9E2}" dt="2024-03-09T17:01:53.472" v="360"/>
          <ac:spMkLst>
            <pc:docMk/>
            <pc:sldMk cId="1346400490" sldId="261"/>
            <ac:spMk id="3" creationId="{39454CF7-0EF1-8922-7700-E7F4F43588CF}"/>
          </ac:spMkLst>
        </pc:spChg>
        <pc:picChg chg="add mod">
          <ac:chgData name="Vanshika Duggal" userId="bc0d2f2ec4640af3" providerId="LiveId" clId="{B5A6BFD6-3703-4D2A-BB02-D3ED750FE9E2}" dt="2024-03-09T17:02:53.320" v="375" actId="14100"/>
          <ac:picMkLst>
            <pc:docMk/>
            <pc:sldMk cId="1346400490" sldId="261"/>
            <ac:picMk id="5" creationId="{DDA0EA2A-AE4C-4B41-774E-EC0E3CE5E775}"/>
          </ac:picMkLst>
        </pc:picChg>
        <pc:picChg chg="add mod">
          <ac:chgData name="Vanshika Duggal" userId="bc0d2f2ec4640af3" providerId="LiveId" clId="{B5A6BFD6-3703-4D2A-BB02-D3ED750FE9E2}" dt="2024-03-09T17:02:46.552" v="373" actId="1076"/>
          <ac:picMkLst>
            <pc:docMk/>
            <pc:sldMk cId="1346400490" sldId="261"/>
            <ac:picMk id="7" creationId="{C31E3242-B4A3-3779-46C6-DA5221FACF74}"/>
          </ac:picMkLst>
        </pc:picChg>
        <pc:picChg chg="del">
          <ac:chgData name="Vanshika Duggal" userId="bc0d2f2ec4640af3" providerId="LiveId" clId="{B5A6BFD6-3703-4D2A-BB02-D3ED750FE9E2}" dt="2024-03-09T17:01:53.471" v="358" actId="478"/>
          <ac:picMkLst>
            <pc:docMk/>
            <pc:sldMk cId="1346400490" sldId="261"/>
            <ac:picMk id="13" creationId="{DAC7EC02-AECC-7702-0B69-DCB409531077}"/>
          </ac:picMkLst>
        </pc:picChg>
      </pc:sldChg>
      <pc:sldChg chg="addSp delSp modSp add mod ord">
        <pc:chgData name="Vanshika Duggal" userId="bc0d2f2ec4640af3" providerId="LiveId" clId="{B5A6BFD6-3703-4D2A-BB02-D3ED750FE9E2}" dt="2024-03-09T17:11:08.423" v="592" actId="20577"/>
        <pc:sldMkLst>
          <pc:docMk/>
          <pc:sldMk cId="1370926724" sldId="262"/>
        </pc:sldMkLst>
        <pc:spChg chg="add del mod">
          <ac:chgData name="Vanshika Duggal" userId="bc0d2f2ec4640af3" providerId="LiveId" clId="{B5A6BFD6-3703-4D2A-BB02-D3ED750FE9E2}" dt="2024-03-09T17:10:43.459" v="590"/>
          <ac:spMkLst>
            <pc:docMk/>
            <pc:sldMk cId="1370926724" sldId="262"/>
            <ac:spMk id="2" creationId="{7CCBCD91-25D9-AA12-9F8D-960BF0D28508}"/>
          </ac:spMkLst>
        </pc:spChg>
        <pc:spChg chg="mod">
          <ac:chgData name="Vanshika Duggal" userId="bc0d2f2ec4640af3" providerId="LiveId" clId="{B5A6BFD6-3703-4D2A-BB02-D3ED750FE9E2}" dt="2024-03-09T17:11:08.423" v="592" actId="20577"/>
          <ac:spMkLst>
            <pc:docMk/>
            <pc:sldMk cId="1370926724" sldId="262"/>
            <ac:spMk id="3" creationId="{39454CF7-0EF1-8922-7700-E7F4F43588CF}"/>
          </ac:spMkLst>
        </pc:spChg>
        <pc:spChg chg="add">
          <ac:chgData name="Vanshika Duggal" userId="bc0d2f2ec4640af3" providerId="LiveId" clId="{B5A6BFD6-3703-4D2A-BB02-D3ED750FE9E2}" dt="2024-03-09T17:08:44.609" v="546"/>
          <ac:spMkLst>
            <pc:docMk/>
            <pc:sldMk cId="1370926724" sldId="262"/>
            <ac:spMk id="4" creationId="{0C678615-CF92-B19B-B0E8-5BE6FB189641}"/>
          </ac:spMkLst>
        </pc:spChg>
        <pc:spChg chg="add mod">
          <ac:chgData name="Vanshika Duggal" userId="bc0d2f2ec4640af3" providerId="LiveId" clId="{B5A6BFD6-3703-4D2A-BB02-D3ED750FE9E2}" dt="2024-03-09T17:09:01.340" v="552"/>
          <ac:spMkLst>
            <pc:docMk/>
            <pc:sldMk cId="1370926724" sldId="262"/>
            <ac:spMk id="5" creationId="{0661FB4A-8126-7C32-3E6B-3F765F968DD7}"/>
          </ac:spMkLst>
        </pc:spChg>
        <pc:spChg chg="add mod">
          <ac:chgData name="Vanshika Duggal" userId="bc0d2f2ec4640af3" providerId="LiveId" clId="{B5A6BFD6-3703-4D2A-BB02-D3ED750FE9E2}" dt="2024-03-09T17:09:01.077" v="551"/>
          <ac:spMkLst>
            <pc:docMk/>
            <pc:sldMk cId="1370926724" sldId="262"/>
            <ac:spMk id="6" creationId="{1C8FAC7B-7B77-0010-AA70-12177B65638C}"/>
          </ac:spMkLst>
        </pc:spChg>
        <pc:spChg chg="add mod">
          <ac:chgData name="Vanshika Duggal" userId="bc0d2f2ec4640af3" providerId="LiveId" clId="{B5A6BFD6-3703-4D2A-BB02-D3ED750FE9E2}" dt="2024-03-09T17:09:00.818" v="550"/>
          <ac:spMkLst>
            <pc:docMk/>
            <pc:sldMk cId="1370926724" sldId="262"/>
            <ac:spMk id="7" creationId="{4C961753-D4CD-EDC3-AA57-BB3D0FE240F2}"/>
          </ac:spMkLst>
        </pc:spChg>
        <pc:spChg chg="add">
          <ac:chgData name="Vanshika Duggal" userId="bc0d2f2ec4640af3" providerId="LiveId" clId="{B5A6BFD6-3703-4D2A-BB02-D3ED750FE9E2}" dt="2024-03-09T17:09:11.948" v="556"/>
          <ac:spMkLst>
            <pc:docMk/>
            <pc:sldMk cId="1370926724" sldId="262"/>
            <ac:spMk id="8" creationId="{F7596634-993E-0BC1-9B4B-E56D1D6D5E57}"/>
          </ac:spMkLst>
        </pc:spChg>
        <pc:picChg chg="del">
          <ac:chgData name="Vanshika Duggal" userId="bc0d2f2ec4640af3" providerId="LiveId" clId="{B5A6BFD6-3703-4D2A-BB02-D3ED750FE9E2}" dt="2024-03-09T17:03:59.167" v="423" actId="478"/>
          <ac:picMkLst>
            <pc:docMk/>
            <pc:sldMk cId="1370926724" sldId="262"/>
            <ac:picMk id="13" creationId="{DAC7EC02-AECC-7702-0B69-DCB409531077}"/>
          </ac:picMkLst>
        </pc:picChg>
      </pc:sldChg>
      <pc:sldChg chg="delSp add del mod">
        <pc:chgData name="Vanshika Duggal" userId="bc0d2f2ec4640af3" providerId="LiveId" clId="{B5A6BFD6-3703-4D2A-BB02-D3ED750FE9E2}" dt="2024-03-09T17:03:23.714" v="379" actId="47"/>
        <pc:sldMkLst>
          <pc:docMk/>
          <pc:sldMk cId="3186626997" sldId="262"/>
        </pc:sldMkLst>
        <pc:picChg chg="del">
          <ac:chgData name="Vanshika Duggal" userId="bc0d2f2ec4640af3" providerId="LiveId" clId="{B5A6BFD6-3703-4D2A-BB02-D3ED750FE9E2}" dt="2024-03-09T17:03:07.481" v="377" actId="478"/>
          <ac:picMkLst>
            <pc:docMk/>
            <pc:sldMk cId="3186626997" sldId="262"/>
            <ac:picMk id="5" creationId="{DDA0EA2A-AE4C-4B41-774E-EC0E3CE5E775}"/>
          </ac:picMkLst>
        </pc:picChg>
        <pc:picChg chg="del">
          <ac:chgData name="Vanshika Duggal" userId="bc0d2f2ec4640af3" providerId="LiveId" clId="{B5A6BFD6-3703-4D2A-BB02-D3ED750FE9E2}" dt="2024-03-09T17:03:08.694" v="378" actId="478"/>
          <ac:picMkLst>
            <pc:docMk/>
            <pc:sldMk cId="3186626997" sldId="262"/>
            <ac:picMk id="7" creationId="{C31E3242-B4A3-3779-46C6-DA5221FACF74}"/>
          </ac:picMkLst>
        </pc:picChg>
      </pc:sldChg>
      <pc:sldChg chg="addSp modSp add mod ord">
        <pc:chgData name="Vanshika Duggal" userId="bc0d2f2ec4640af3" providerId="LiveId" clId="{B5A6BFD6-3703-4D2A-BB02-D3ED750FE9E2}" dt="2024-03-09T17:10:28.737" v="584"/>
        <pc:sldMkLst>
          <pc:docMk/>
          <pc:sldMk cId="4114434018" sldId="263"/>
        </pc:sldMkLst>
        <pc:spChg chg="mod">
          <ac:chgData name="Vanshika Duggal" userId="bc0d2f2ec4640af3" providerId="LiveId" clId="{B5A6BFD6-3703-4D2A-BB02-D3ED750FE9E2}" dt="2024-03-09T17:10:18.381" v="582" actId="114"/>
          <ac:spMkLst>
            <pc:docMk/>
            <pc:sldMk cId="4114434018" sldId="263"/>
            <ac:spMk id="3" creationId="{39454CF7-0EF1-8922-7700-E7F4F43588CF}"/>
          </ac:spMkLst>
        </pc:spChg>
        <pc:spChg chg="add">
          <ac:chgData name="Vanshika Duggal" userId="bc0d2f2ec4640af3" providerId="LiveId" clId="{B5A6BFD6-3703-4D2A-BB02-D3ED750FE9E2}" dt="2024-03-09T17:09:34.294" v="576"/>
          <ac:spMkLst>
            <pc:docMk/>
            <pc:sldMk cId="4114434018" sldId="263"/>
            <ac:spMk id="4" creationId="{E7481C9F-670A-83B8-8387-5AAFDBE9C72B}"/>
          </ac:spMkLst>
        </pc:spChg>
      </pc:sldChg>
      <pc:sldChg chg="addSp modSp add mod ord">
        <pc:chgData name="Vanshika Duggal" userId="bc0d2f2ec4640af3" providerId="LiveId" clId="{B5A6BFD6-3703-4D2A-BB02-D3ED750FE9E2}" dt="2024-03-09T17:16:11.560" v="649" actId="114"/>
        <pc:sldMkLst>
          <pc:docMk/>
          <pc:sldMk cId="2046163151" sldId="264"/>
        </pc:sldMkLst>
        <pc:spChg chg="mod">
          <ac:chgData name="Vanshika Duggal" userId="bc0d2f2ec4640af3" providerId="LiveId" clId="{B5A6BFD6-3703-4D2A-BB02-D3ED750FE9E2}" dt="2024-03-09T17:14:15.479" v="622" actId="20577"/>
          <ac:spMkLst>
            <pc:docMk/>
            <pc:sldMk cId="2046163151" sldId="264"/>
            <ac:spMk id="2" creationId="{7CCBCD91-25D9-AA12-9F8D-960BF0D28508}"/>
          </ac:spMkLst>
        </pc:spChg>
        <pc:spChg chg="mod">
          <ac:chgData name="Vanshika Duggal" userId="bc0d2f2ec4640af3" providerId="LiveId" clId="{B5A6BFD6-3703-4D2A-BB02-D3ED750FE9E2}" dt="2024-03-09T17:16:11.560" v="649" actId="114"/>
          <ac:spMkLst>
            <pc:docMk/>
            <pc:sldMk cId="2046163151" sldId="264"/>
            <ac:spMk id="3" creationId="{39454CF7-0EF1-8922-7700-E7F4F43588CF}"/>
          </ac:spMkLst>
        </pc:spChg>
        <pc:spChg chg="mod">
          <ac:chgData name="Vanshika Duggal" userId="bc0d2f2ec4640af3" providerId="LiveId" clId="{B5A6BFD6-3703-4D2A-BB02-D3ED750FE9E2}" dt="2024-03-09T17:14:03.764" v="599" actId="1076"/>
          <ac:spMkLst>
            <pc:docMk/>
            <pc:sldMk cId="2046163151" sldId="264"/>
            <ac:spMk id="44" creationId="{DB1CBCD8-2495-B833-EF74-F32D9BE8A226}"/>
          </ac:spMkLst>
        </pc:spChg>
        <pc:picChg chg="add mod">
          <ac:chgData name="Vanshika Duggal" userId="bc0d2f2ec4640af3" providerId="LiveId" clId="{B5A6BFD6-3703-4D2A-BB02-D3ED750FE9E2}" dt="2024-03-09T17:14:50.081" v="629" actId="14100"/>
          <ac:picMkLst>
            <pc:docMk/>
            <pc:sldMk cId="2046163151" sldId="264"/>
            <ac:picMk id="5" creationId="{DA820EF6-40E8-D822-7B6F-E96555C3039A}"/>
          </ac:picMkLst>
        </pc:picChg>
      </pc:sldChg>
      <pc:sldChg chg="addSp delSp modSp add mod ord">
        <pc:chgData name="Vanshika Duggal" userId="bc0d2f2ec4640af3" providerId="LiveId" clId="{B5A6BFD6-3703-4D2A-BB02-D3ED750FE9E2}" dt="2024-03-09T17:19:01.371" v="665"/>
        <pc:sldMkLst>
          <pc:docMk/>
          <pc:sldMk cId="3091729783" sldId="265"/>
        </pc:sldMkLst>
        <pc:spChg chg="del mod">
          <ac:chgData name="Vanshika Duggal" userId="bc0d2f2ec4640af3" providerId="LiveId" clId="{B5A6BFD6-3703-4D2A-BB02-D3ED750FE9E2}" dt="2024-03-09T17:18:49.957" v="663"/>
          <ac:spMkLst>
            <pc:docMk/>
            <pc:sldMk cId="3091729783" sldId="265"/>
            <ac:spMk id="2" creationId="{7CCBCD91-25D9-AA12-9F8D-960BF0D28508}"/>
          </ac:spMkLst>
        </pc:spChg>
        <pc:spChg chg="del">
          <ac:chgData name="Vanshika Duggal" userId="bc0d2f2ec4640af3" providerId="LiveId" clId="{B5A6BFD6-3703-4D2A-BB02-D3ED750FE9E2}" dt="2024-03-09T17:17:52.326" v="652" actId="478"/>
          <ac:spMkLst>
            <pc:docMk/>
            <pc:sldMk cId="3091729783" sldId="265"/>
            <ac:spMk id="3" creationId="{39454CF7-0EF1-8922-7700-E7F4F43588CF}"/>
          </ac:spMkLst>
        </pc:spChg>
        <pc:picChg chg="del">
          <ac:chgData name="Vanshika Duggal" userId="bc0d2f2ec4640af3" providerId="LiveId" clId="{B5A6BFD6-3703-4D2A-BB02-D3ED750FE9E2}" dt="2024-03-09T17:17:50.215" v="651" actId="478"/>
          <ac:picMkLst>
            <pc:docMk/>
            <pc:sldMk cId="3091729783" sldId="265"/>
            <ac:picMk id="5" creationId="{DA820EF6-40E8-D822-7B6F-E96555C3039A}"/>
          </ac:picMkLst>
        </pc:picChg>
        <pc:picChg chg="add mod">
          <ac:chgData name="Vanshika Duggal" userId="bc0d2f2ec4640af3" providerId="LiveId" clId="{B5A6BFD6-3703-4D2A-BB02-D3ED750FE9E2}" dt="2024-03-09T17:18:17.568" v="658" actId="1076"/>
          <ac:picMkLst>
            <pc:docMk/>
            <pc:sldMk cId="3091729783" sldId="265"/>
            <ac:picMk id="6" creationId="{37C3D211-F38B-BE5A-8A66-7DEADF76EC78}"/>
          </ac:picMkLst>
        </pc:picChg>
        <pc:picChg chg="add mod">
          <ac:chgData name="Vanshika Duggal" userId="bc0d2f2ec4640af3" providerId="LiveId" clId="{B5A6BFD6-3703-4D2A-BB02-D3ED750FE9E2}" dt="2024-03-09T17:18:49.246" v="661" actId="14100"/>
          <ac:picMkLst>
            <pc:docMk/>
            <pc:sldMk cId="3091729783" sldId="265"/>
            <ac:picMk id="8" creationId="{630788B2-5F44-D019-BDE9-07707C736C76}"/>
          </ac:picMkLst>
        </pc:picChg>
      </pc:sldChg>
      <pc:sldChg chg="addSp delSp modSp add mod">
        <pc:chgData name="Vanshika Duggal" userId="bc0d2f2ec4640af3" providerId="LiveId" clId="{B5A6BFD6-3703-4D2A-BB02-D3ED750FE9E2}" dt="2024-03-09T17:21:17.559" v="692" actId="14100"/>
        <pc:sldMkLst>
          <pc:docMk/>
          <pc:sldMk cId="2167385744" sldId="266"/>
        </pc:sldMkLst>
        <pc:spChg chg="add mod">
          <ac:chgData name="Vanshika Duggal" userId="bc0d2f2ec4640af3" providerId="LiveId" clId="{B5A6BFD6-3703-4D2A-BB02-D3ED750FE9E2}" dt="2024-03-09T17:19:46.396" v="687" actId="14100"/>
          <ac:spMkLst>
            <pc:docMk/>
            <pc:sldMk cId="2167385744" sldId="266"/>
            <ac:spMk id="2" creationId="{53F72EBB-E990-C821-C391-634195E4151F}"/>
          </ac:spMkLst>
        </pc:spChg>
        <pc:picChg chg="add mod">
          <ac:chgData name="Vanshika Duggal" userId="bc0d2f2ec4640af3" providerId="LiveId" clId="{B5A6BFD6-3703-4D2A-BB02-D3ED750FE9E2}" dt="2024-03-09T17:21:17.559" v="692" actId="14100"/>
          <ac:picMkLst>
            <pc:docMk/>
            <pc:sldMk cId="2167385744" sldId="266"/>
            <ac:picMk id="4" creationId="{36079EBF-10B0-5659-DC32-F139169DBA4C}"/>
          </ac:picMkLst>
        </pc:picChg>
        <pc:picChg chg="del">
          <ac:chgData name="Vanshika Duggal" userId="bc0d2f2ec4640af3" providerId="LiveId" clId="{B5A6BFD6-3703-4D2A-BB02-D3ED750FE9E2}" dt="2024-03-09T17:19:06.149" v="667" actId="478"/>
          <ac:picMkLst>
            <pc:docMk/>
            <pc:sldMk cId="2167385744" sldId="266"/>
            <ac:picMk id="6" creationId="{37C3D211-F38B-BE5A-8A66-7DEADF76EC78}"/>
          </ac:picMkLst>
        </pc:picChg>
        <pc:picChg chg="del">
          <ac:chgData name="Vanshika Duggal" userId="bc0d2f2ec4640af3" providerId="LiveId" clId="{B5A6BFD6-3703-4D2A-BB02-D3ED750FE9E2}" dt="2024-03-09T17:19:07.986" v="668" actId="478"/>
          <ac:picMkLst>
            <pc:docMk/>
            <pc:sldMk cId="2167385744" sldId="266"/>
            <ac:picMk id="8" creationId="{630788B2-5F44-D019-BDE9-07707C736C76}"/>
          </ac:picMkLst>
        </pc:picChg>
      </pc:sldChg>
      <pc:sldChg chg="addSp delSp modSp add mod">
        <pc:chgData name="Vanshika Duggal" userId="bc0d2f2ec4640af3" providerId="LiveId" clId="{B5A6BFD6-3703-4D2A-BB02-D3ED750FE9E2}" dt="2024-03-09T17:23:22.877" v="709" actId="14100"/>
        <pc:sldMkLst>
          <pc:docMk/>
          <pc:sldMk cId="3322590655" sldId="267"/>
        </pc:sldMkLst>
        <pc:spChg chg="del mod">
          <ac:chgData name="Vanshika Duggal" userId="bc0d2f2ec4640af3" providerId="LiveId" clId="{B5A6BFD6-3703-4D2A-BB02-D3ED750FE9E2}" dt="2024-03-09T17:22:02.943" v="701"/>
          <ac:spMkLst>
            <pc:docMk/>
            <pc:sldMk cId="3322590655" sldId="267"/>
            <ac:spMk id="2" creationId="{53F72EBB-E990-C821-C391-634195E4151F}"/>
          </ac:spMkLst>
        </pc:spChg>
        <pc:picChg chg="del">
          <ac:chgData name="Vanshika Duggal" userId="bc0d2f2ec4640af3" providerId="LiveId" clId="{B5A6BFD6-3703-4D2A-BB02-D3ED750FE9E2}" dt="2024-03-09T17:21:28.145" v="694" actId="478"/>
          <ac:picMkLst>
            <pc:docMk/>
            <pc:sldMk cId="3322590655" sldId="267"/>
            <ac:picMk id="4" creationId="{36079EBF-10B0-5659-DC32-F139169DBA4C}"/>
          </ac:picMkLst>
        </pc:picChg>
        <pc:picChg chg="add mod modCrop">
          <ac:chgData name="Vanshika Duggal" userId="bc0d2f2ec4640af3" providerId="LiveId" clId="{B5A6BFD6-3703-4D2A-BB02-D3ED750FE9E2}" dt="2024-03-09T17:22:49.721" v="708" actId="1076"/>
          <ac:picMkLst>
            <pc:docMk/>
            <pc:sldMk cId="3322590655" sldId="267"/>
            <ac:picMk id="5" creationId="{2D9988AC-86CB-7C2F-5BAD-3DE9B2F3AE53}"/>
          </ac:picMkLst>
        </pc:picChg>
        <pc:picChg chg="add mod modCrop">
          <ac:chgData name="Vanshika Duggal" userId="bc0d2f2ec4640af3" providerId="LiveId" clId="{B5A6BFD6-3703-4D2A-BB02-D3ED750FE9E2}" dt="2024-03-09T17:23:22.877" v="709" actId="14100"/>
          <ac:picMkLst>
            <pc:docMk/>
            <pc:sldMk cId="3322590655" sldId="267"/>
            <ac:picMk id="7" creationId="{735C8994-383C-625F-247B-D759629333CC}"/>
          </ac:picMkLst>
        </pc:picChg>
      </pc:sldChg>
      <pc:sldChg chg="addSp delSp modSp add mod">
        <pc:chgData name="Vanshika Duggal" userId="bc0d2f2ec4640af3" providerId="LiveId" clId="{B5A6BFD6-3703-4D2A-BB02-D3ED750FE9E2}" dt="2024-03-09T17:40:09.928" v="728" actId="1076"/>
        <pc:sldMkLst>
          <pc:docMk/>
          <pc:sldMk cId="2733802652" sldId="268"/>
        </pc:sldMkLst>
        <pc:picChg chg="add mod modCrop">
          <ac:chgData name="Vanshika Duggal" userId="bc0d2f2ec4640af3" providerId="LiveId" clId="{B5A6BFD6-3703-4D2A-BB02-D3ED750FE9E2}" dt="2024-03-09T17:39:05.065" v="716" actId="14100"/>
          <ac:picMkLst>
            <pc:docMk/>
            <pc:sldMk cId="2733802652" sldId="268"/>
            <ac:picMk id="3" creationId="{ADA53349-5993-740F-FA3D-B1818FD101F1}"/>
          </ac:picMkLst>
        </pc:picChg>
        <pc:picChg chg="del">
          <ac:chgData name="Vanshika Duggal" userId="bc0d2f2ec4640af3" providerId="LiveId" clId="{B5A6BFD6-3703-4D2A-BB02-D3ED750FE9E2}" dt="2024-03-09T17:38:31.375" v="711" actId="478"/>
          <ac:picMkLst>
            <pc:docMk/>
            <pc:sldMk cId="2733802652" sldId="268"/>
            <ac:picMk id="5" creationId="{2D9988AC-86CB-7C2F-5BAD-3DE9B2F3AE53}"/>
          </ac:picMkLst>
        </pc:picChg>
        <pc:picChg chg="add mod modCrop">
          <ac:chgData name="Vanshika Duggal" userId="bc0d2f2ec4640af3" providerId="LiveId" clId="{B5A6BFD6-3703-4D2A-BB02-D3ED750FE9E2}" dt="2024-03-09T17:40:09.928" v="728" actId="1076"/>
          <ac:picMkLst>
            <pc:docMk/>
            <pc:sldMk cId="2733802652" sldId="268"/>
            <ac:picMk id="6" creationId="{06E2EA45-470C-EF19-639C-951CB68ACBE1}"/>
          </ac:picMkLst>
        </pc:picChg>
        <pc:picChg chg="del">
          <ac:chgData name="Vanshika Duggal" userId="bc0d2f2ec4640af3" providerId="LiveId" clId="{B5A6BFD6-3703-4D2A-BB02-D3ED750FE9E2}" dt="2024-03-09T17:38:32.719" v="712" actId="478"/>
          <ac:picMkLst>
            <pc:docMk/>
            <pc:sldMk cId="2733802652" sldId="268"/>
            <ac:picMk id="7" creationId="{735C8994-383C-625F-247B-D759629333CC}"/>
          </ac:picMkLst>
        </pc:picChg>
      </pc:sldChg>
      <pc:sldChg chg="addSp delSp modSp add mod">
        <pc:chgData name="Vanshika Duggal" userId="bc0d2f2ec4640af3" providerId="LiveId" clId="{B5A6BFD6-3703-4D2A-BB02-D3ED750FE9E2}" dt="2024-03-09T17:45:14.134" v="798" actId="1076"/>
        <pc:sldMkLst>
          <pc:docMk/>
          <pc:sldMk cId="36922059" sldId="269"/>
        </pc:sldMkLst>
        <pc:spChg chg="add del mod">
          <ac:chgData name="Vanshika Duggal" userId="bc0d2f2ec4640af3" providerId="LiveId" clId="{B5A6BFD6-3703-4D2A-BB02-D3ED750FE9E2}" dt="2024-03-09T17:43:01.885" v="760" actId="478"/>
          <ac:spMkLst>
            <pc:docMk/>
            <pc:sldMk cId="36922059" sldId="269"/>
            <ac:spMk id="2" creationId="{EE226423-AAD8-133E-A83E-F73BE8A36423}"/>
          </ac:spMkLst>
        </pc:spChg>
        <pc:spChg chg="add mod">
          <ac:chgData name="Vanshika Duggal" userId="bc0d2f2ec4640af3" providerId="LiveId" clId="{B5A6BFD6-3703-4D2A-BB02-D3ED750FE9E2}" dt="2024-03-09T17:43:41.581" v="786" actId="1076"/>
          <ac:spMkLst>
            <pc:docMk/>
            <pc:sldMk cId="36922059" sldId="269"/>
            <ac:spMk id="5" creationId="{93D7A97F-3A07-6B0A-D5F0-BD0A02129D2D}"/>
          </ac:spMkLst>
        </pc:spChg>
        <pc:picChg chg="del">
          <ac:chgData name="Vanshika Duggal" userId="bc0d2f2ec4640af3" providerId="LiveId" clId="{B5A6BFD6-3703-4D2A-BB02-D3ED750FE9E2}" dt="2024-03-09T17:42:09.276" v="730" actId="478"/>
          <ac:picMkLst>
            <pc:docMk/>
            <pc:sldMk cId="36922059" sldId="269"/>
            <ac:picMk id="3" creationId="{ADA53349-5993-740F-FA3D-B1818FD101F1}"/>
          </ac:picMkLst>
        </pc:picChg>
        <pc:picChg chg="del">
          <ac:chgData name="Vanshika Duggal" userId="bc0d2f2ec4640af3" providerId="LiveId" clId="{B5A6BFD6-3703-4D2A-BB02-D3ED750FE9E2}" dt="2024-03-09T17:42:10.838" v="731" actId="478"/>
          <ac:picMkLst>
            <pc:docMk/>
            <pc:sldMk cId="36922059" sldId="269"/>
            <ac:picMk id="6" creationId="{06E2EA45-470C-EF19-639C-951CB68ACBE1}"/>
          </ac:picMkLst>
        </pc:picChg>
        <pc:picChg chg="add mod">
          <ac:chgData name="Vanshika Duggal" userId="bc0d2f2ec4640af3" providerId="LiveId" clId="{B5A6BFD6-3703-4D2A-BB02-D3ED750FE9E2}" dt="2024-03-09T17:44:50.730" v="793" actId="1076"/>
          <ac:picMkLst>
            <pc:docMk/>
            <pc:sldMk cId="36922059" sldId="269"/>
            <ac:picMk id="8" creationId="{FDC63A8A-2299-0182-C7C0-0D1CA2DCCDCF}"/>
          </ac:picMkLst>
        </pc:picChg>
        <pc:picChg chg="add mod">
          <ac:chgData name="Vanshika Duggal" userId="bc0d2f2ec4640af3" providerId="LiveId" clId="{B5A6BFD6-3703-4D2A-BB02-D3ED750FE9E2}" dt="2024-03-09T17:45:14.134" v="798" actId="1076"/>
          <ac:picMkLst>
            <pc:docMk/>
            <pc:sldMk cId="36922059" sldId="269"/>
            <ac:picMk id="10" creationId="{A618044E-CA2C-E8C9-0691-56BDE669D493}"/>
          </ac:picMkLst>
        </pc:picChg>
      </pc:sldChg>
      <pc:sldChg chg="addSp delSp modSp add mod">
        <pc:chgData name="Vanshika Duggal" userId="bc0d2f2ec4640af3" providerId="LiveId" clId="{B5A6BFD6-3703-4D2A-BB02-D3ED750FE9E2}" dt="2024-03-09T17:46:19.426" v="818" actId="14100"/>
        <pc:sldMkLst>
          <pc:docMk/>
          <pc:sldMk cId="205551849" sldId="270"/>
        </pc:sldMkLst>
        <pc:spChg chg="del mod">
          <ac:chgData name="Vanshika Duggal" userId="bc0d2f2ec4640af3" providerId="LiveId" clId="{B5A6BFD6-3703-4D2A-BB02-D3ED750FE9E2}" dt="2024-03-09T17:45:57.578" v="815"/>
          <ac:spMkLst>
            <pc:docMk/>
            <pc:sldMk cId="205551849" sldId="270"/>
            <ac:spMk id="5" creationId="{93D7A97F-3A07-6B0A-D5F0-BD0A02129D2D}"/>
          </ac:spMkLst>
        </pc:spChg>
        <pc:picChg chg="add mod">
          <ac:chgData name="Vanshika Duggal" userId="bc0d2f2ec4640af3" providerId="LiveId" clId="{B5A6BFD6-3703-4D2A-BB02-D3ED750FE9E2}" dt="2024-03-09T17:45:56.790" v="813" actId="1076"/>
          <ac:picMkLst>
            <pc:docMk/>
            <pc:sldMk cId="205551849" sldId="270"/>
            <ac:picMk id="3" creationId="{8E8F5549-C876-BE9D-BD2E-B46A98F70434}"/>
          </ac:picMkLst>
        </pc:picChg>
        <pc:picChg chg="add mod">
          <ac:chgData name="Vanshika Duggal" userId="bc0d2f2ec4640af3" providerId="LiveId" clId="{B5A6BFD6-3703-4D2A-BB02-D3ED750FE9E2}" dt="2024-03-09T17:46:19.426" v="818" actId="14100"/>
          <ac:picMkLst>
            <pc:docMk/>
            <pc:sldMk cId="205551849" sldId="270"/>
            <ac:picMk id="6" creationId="{78AD48E6-62AA-76BF-0DCB-EE9787D7F946}"/>
          </ac:picMkLst>
        </pc:picChg>
        <pc:picChg chg="del">
          <ac:chgData name="Vanshika Duggal" userId="bc0d2f2ec4640af3" providerId="LiveId" clId="{B5A6BFD6-3703-4D2A-BB02-D3ED750FE9E2}" dt="2024-03-09T17:45:23.598" v="800" actId="478"/>
          <ac:picMkLst>
            <pc:docMk/>
            <pc:sldMk cId="205551849" sldId="270"/>
            <ac:picMk id="8" creationId="{FDC63A8A-2299-0182-C7C0-0D1CA2DCCDCF}"/>
          </ac:picMkLst>
        </pc:picChg>
        <pc:picChg chg="del">
          <ac:chgData name="Vanshika Duggal" userId="bc0d2f2ec4640af3" providerId="LiveId" clId="{B5A6BFD6-3703-4D2A-BB02-D3ED750FE9E2}" dt="2024-03-09T17:45:24.840" v="801" actId="478"/>
          <ac:picMkLst>
            <pc:docMk/>
            <pc:sldMk cId="205551849" sldId="270"/>
            <ac:picMk id="10" creationId="{A618044E-CA2C-E8C9-0691-56BDE669D493}"/>
          </ac:picMkLst>
        </pc:picChg>
      </pc:sldChg>
      <pc:sldChg chg="addSp delSp modSp add mod">
        <pc:chgData name="Vanshika Duggal" userId="bc0d2f2ec4640af3" providerId="LiveId" clId="{B5A6BFD6-3703-4D2A-BB02-D3ED750FE9E2}" dt="2024-03-09T17:47:04.369" v="828" actId="14100"/>
        <pc:sldMkLst>
          <pc:docMk/>
          <pc:sldMk cId="3640369728" sldId="271"/>
        </pc:sldMkLst>
        <pc:picChg chg="del">
          <ac:chgData name="Vanshika Duggal" userId="bc0d2f2ec4640af3" providerId="LiveId" clId="{B5A6BFD6-3703-4D2A-BB02-D3ED750FE9E2}" dt="2024-03-09T17:46:29.427" v="820" actId="478"/>
          <ac:picMkLst>
            <pc:docMk/>
            <pc:sldMk cId="3640369728" sldId="271"/>
            <ac:picMk id="3" creationId="{8E8F5549-C876-BE9D-BD2E-B46A98F70434}"/>
          </ac:picMkLst>
        </pc:picChg>
        <pc:picChg chg="add mod">
          <ac:chgData name="Vanshika Duggal" userId="bc0d2f2ec4640af3" providerId="LiveId" clId="{B5A6BFD6-3703-4D2A-BB02-D3ED750FE9E2}" dt="2024-03-09T17:46:49.619" v="825" actId="1076"/>
          <ac:picMkLst>
            <pc:docMk/>
            <pc:sldMk cId="3640369728" sldId="271"/>
            <ac:picMk id="4" creationId="{1D81D174-368F-42F9-831E-8EC73A5110A3}"/>
          </ac:picMkLst>
        </pc:picChg>
        <pc:picChg chg="del">
          <ac:chgData name="Vanshika Duggal" userId="bc0d2f2ec4640af3" providerId="LiveId" clId="{B5A6BFD6-3703-4D2A-BB02-D3ED750FE9E2}" dt="2024-03-09T17:46:30.634" v="821" actId="478"/>
          <ac:picMkLst>
            <pc:docMk/>
            <pc:sldMk cId="3640369728" sldId="271"/>
            <ac:picMk id="6" creationId="{78AD48E6-62AA-76BF-0DCB-EE9787D7F946}"/>
          </ac:picMkLst>
        </pc:picChg>
        <pc:picChg chg="add mod">
          <ac:chgData name="Vanshika Duggal" userId="bc0d2f2ec4640af3" providerId="LiveId" clId="{B5A6BFD6-3703-4D2A-BB02-D3ED750FE9E2}" dt="2024-03-09T17:47:04.369" v="828" actId="14100"/>
          <ac:picMkLst>
            <pc:docMk/>
            <pc:sldMk cId="3640369728" sldId="271"/>
            <ac:picMk id="7" creationId="{70B1B4C6-60BE-77CD-FFCC-EE89564491E6}"/>
          </ac:picMkLst>
        </pc:picChg>
      </pc:sldChg>
      <pc:sldChg chg="addSp delSp modSp add mod">
        <pc:chgData name="Vanshika Duggal" userId="bc0d2f2ec4640af3" providerId="LiveId" clId="{B5A6BFD6-3703-4D2A-BB02-D3ED750FE9E2}" dt="2024-03-10T06:57:40.153" v="892" actId="114"/>
        <pc:sldMkLst>
          <pc:docMk/>
          <pc:sldMk cId="3023135501" sldId="272"/>
        </pc:sldMkLst>
        <pc:spChg chg="add del mod">
          <ac:chgData name="Vanshika Duggal" userId="bc0d2f2ec4640af3" providerId="LiveId" clId="{B5A6BFD6-3703-4D2A-BB02-D3ED750FE9E2}" dt="2024-03-10T06:43:33.946" v="844"/>
          <ac:spMkLst>
            <pc:docMk/>
            <pc:sldMk cId="3023135501" sldId="272"/>
            <ac:spMk id="2" creationId="{D07D1E93-D2CB-9D69-F93D-C5653107E42D}"/>
          </ac:spMkLst>
        </pc:spChg>
        <pc:spChg chg="add mod">
          <ac:chgData name="Vanshika Duggal" userId="bc0d2f2ec4640af3" providerId="LiveId" clId="{B5A6BFD6-3703-4D2A-BB02-D3ED750FE9E2}" dt="2024-03-10T06:57:40.153" v="892" actId="114"/>
          <ac:spMkLst>
            <pc:docMk/>
            <pc:sldMk cId="3023135501" sldId="272"/>
            <ac:spMk id="7" creationId="{5E5D6325-66D1-306E-178B-72EBA943A778}"/>
          </ac:spMkLst>
        </pc:spChg>
        <pc:spChg chg="mod">
          <ac:chgData name="Vanshika Duggal" userId="bc0d2f2ec4640af3" providerId="LiveId" clId="{B5A6BFD6-3703-4D2A-BB02-D3ED750FE9E2}" dt="2024-03-10T06:57:03.177" v="879" actId="1076"/>
          <ac:spMkLst>
            <pc:docMk/>
            <pc:sldMk cId="3023135501" sldId="272"/>
            <ac:spMk id="44" creationId="{DB1CBCD8-2495-B833-EF74-F32D9BE8A226}"/>
          </ac:spMkLst>
        </pc:spChg>
        <pc:picChg chg="del">
          <ac:chgData name="Vanshika Duggal" userId="bc0d2f2ec4640af3" providerId="LiveId" clId="{B5A6BFD6-3703-4D2A-BB02-D3ED750FE9E2}" dt="2024-03-10T06:43:13.285" v="830" actId="478"/>
          <ac:picMkLst>
            <pc:docMk/>
            <pc:sldMk cId="3023135501" sldId="272"/>
            <ac:picMk id="3" creationId="{ADA53349-5993-740F-FA3D-B1818FD101F1}"/>
          </ac:picMkLst>
        </pc:picChg>
        <pc:picChg chg="add mod">
          <ac:chgData name="Vanshika Duggal" userId="bc0d2f2ec4640af3" providerId="LiveId" clId="{B5A6BFD6-3703-4D2A-BB02-D3ED750FE9E2}" dt="2024-03-10T06:57:03.177" v="879" actId="1076"/>
          <ac:picMkLst>
            <pc:docMk/>
            <pc:sldMk cId="3023135501" sldId="272"/>
            <ac:picMk id="5" creationId="{0D47C347-DF17-D58D-9695-67E5C31CFC20}"/>
          </ac:picMkLst>
        </pc:picChg>
        <pc:picChg chg="del">
          <ac:chgData name="Vanshika Duggal" userId="bc0d2f2ec4640af3" providerId="LiveId" clId="{B5A6BFD6-3703-4D2A-BB02-D3ED750FE9E2}" dt="2024-03-10T06:43:14.740" v="831" actId="478"/>
          <ac:picMkLst>
            <pc:docMk/>
            <pc:sldMk cId="3023135501" sldId="272"/>
            <ac:picMk id="6" creationId="{06E2EA45-470C-EF19-639C-951CB68ACBE1}"/>
          </ac:picMkLst>
        </pc:picChg>
      </pc:sldChg>
    </pc:docChg>
  </pc:docChgLst>
  <pc:docChgLst>
    <pc:chgData name="Vansh Garg" userId="8276cabf47cbb12b" providerId="LiveId" clId="{39116E0D-0F4F-4ED1-8078-E619FF5BF49E}"/>
    <pc:docChg chg="delSld modSld">
      <pc:chgData name="Vansh Garg" userId="8276cabf47cbb12b" providerId="LiveId" clId="{39116E0D-0F4F-4ED1-8078-E619FF5BF49E}" dt="2024-03-09T16:26:53.146" v="7" actId="20577"/>
      <pc:docMkLst>
        <pc:docMk/>
      </pc:docMkLst>
      <pc:sldChg chg="modSp mod">
        <pc:chgData name="Vansh Garg" userId="8276cabf47cbb12b" providerId="LiveId" clId="{39116E0D-0F4F-4ED1-8078-E619FF5BF49E}" dt="2024-03-09T16:26:53.146" v="7" actId="20577"/>
        <pc:sldMkLst>
          <pc:docMk/>
          <pc:sldMk cId="4240324747" sldId="257"/>
        </pc:sldMkLst>
        <pc:spChg chg="mod">
          <ac:chgData name="Vansh Garg" userId="8276cabf47cbb12b" providerId="LiveId" clId="{39116E0D-0F4F-4ED1-8078-E619FF5BF49E}" dt="2024-03-09T16:26:53.146" v="7" actId="20577"/>
          <ac:spMkLst>
            <pc:docMk/>
            <pc:sldMk cId="4240324747" sldId="257"/>
            <ac:spMk id="3" creationId="{39454CF7-0EF1-8922-7700-E7F4F43588CF}"/>
          </ac:spMkLst>
        </pc:spChg>
      </pc:sldChg>
      <pc:sldChg chg="del">
        <pc:chgData name="Vansh Garg" userId="8276cabf47cbb12b" providerId="LiveId" clId="{39116E0D-0F4F-4ED1-8078-E619FF5BF49E}" dt="2024-03-09T16:26:31.084" v="1" actId="47"/>
        <pc:sldMkLst>
          <pc:docMk/>
          <pc:sldMk cId="3884828024" sldId="258"/>
        </pc:sldMkLst>
      </pc:sldChg>
      <pc:sldChg chg="del">
        <pc:chgData name="Vansh Garg" userId="8276cabf47cbb12b" providerId="LiveId" clId="{39116E0D-0F4F-4ED1-8078-E619FF5BF49E}" dt="2024-03-09T16:26:31.555" v="2" actId="47"/>
        <pc:sldMkLst>
          <pc:docMk/>
          <pc:sldMk cId="3100226970" sldId="259"/>
        </pc:sldMkLst>
      </pc:sldChg>
      <pc:sldChg chg="del">
        <pc:chgData name="Vansh Garg" userId="8276cabf47cbb12b" providerId="LiveId" clId="{39116E0D-0F4F-4ED1-8078-E619FF5BF49E}" dt="2024-03-09T16:26:31.999" v="3" actId="47"/>
        <pc:sldMkLst>
          <pc:docMk/>
          <pc:sldMk cId="3829106338" sldId="260"/>
        </pc:sldMkLst>
      </pc:sldChg>
      <pc:sldChg chg="del">
        <pc:chgData name="Vansh Garg" userId="8276cabf47cbb12b" providerId="LiveId" clId="{39116E0D-0F4F-4ED1-8078-E619FF5BF49E}" dt="2024-03-09T16:26:32.328" v="4" actId="47"/>
        <pc:sldMkLst>
          <pc:docMk/>
          <pc:sldMk cId="1630050628" sldId="261"/>
        </pc:sldMkLst>
      </pc:sldChg>
      <pc:sldChg chg="del">
        <pc:chgData name="Vansh Garg" userId="8276cabf47cbb12b" providerId="LiveId" clId="{39116E0D-0F4F-4ED1-8078-E619FF5BF49E}" dt="2024-03-09T16:26:33.207" v="5" actId="47"/>
        <pc:sldMkLst>
          <pc:docMk/>
          <pc:sldMk cId="2061250390" sldId="262"/>
        </pc:sldMkLst>
      </pc:sldChg>
      <pc:sldChg chg="del">
        <pc:chgData name="Vansh Garg" userId="8276cabf47cbb12b" providerId="LiveId" clId="{39116E0D-0F4F-4ED1-8078-E619FF5BF49E}" dt="2024-03-09T16:26:29.927" v="0" actId="47"/>
        <pc:sldMkLst>
          <pc:docMk/>
          <pc:sldMk cId="3577526063" sldId="263"/>
        </pc:sldMkLst>
      </pc:sldChg>
      <pc:sldChg chg="del">
        <pc:chgData name="Vansh Garg" userId="8276cabf47cbb12b" providerId="LiveId" clId="{39116E0D-0F4F-4ED1-8078-E619FF5BF49E}" dt="2024-03-09T16:26:33.875" v="6" actId="47"/>
        <pc:sldMkLst>
          <pc:docMk/>
          <pc:sldMk cId="2770601661" sldId="26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2EA43EDA-B08C-40AD-A38F-A9D79726D08E}" type="datetimeFigureOut">
              <a:rPr lang="en-IN" smtClean="0"/>
              <a:t>10-03-2024</a:t>
            </a:fld>
            <a:endParaRPr lang="en-IN"/>
          </a:p>
        </p:txBody>
      </p:sp>
      <p:sp>
        <p:nvSpPr>
          <p:cNvPr id="4" name="Slide Image Placeholder 3"/>
          <p:cNvSpPr>
            <a:spLocks noGrp="1" noRot="1" noChangeAspect="1"/>
          </p:cNvSpPr>
          <p:nvPr>
            <p:ph type="sldImg" idx="2"/>
          </p:nvPr>
        </p:nvSpPr>
        <p:spPr>
          <a:xfrm>
            <a:off x="2574925" y="1257300"/>
            <a:ext cx="2622550" cy="33940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A8C8E19A-264C-49C2-983B-0F90D387EC8B}" type="slidenum">
              <a:rPr lang="en-IN" smtClean="0"/>
              <a:t>‹#›</a:t>
            </a:fld>
            <a:endParaRPr lang="en-IN"/>
          </a:p>
        </p:txBody>
      </p:sp>
    </p:spTree>
    <p:extLst>
      <p:ext uri="{BB962C8B-B14F-4D97-AF65-F5344CB8AC3E}">
        <p14:creationId xmlns:p14="http://schemas.microsoft.com/office/powerpoint/2010/main" val="29554975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8C8E19A-264C-49C2-983B-0F90D387EC8B}" type="slidenum">
              <a:rPr lang="en-IN" smtClean="0"/>
              <a:t>3</a:t>
            </a:fld>
            <a:endParaRPr lang="en-IN"/>
          </a:p>
        </p:txBody>
      </p:sp>
    </p:spTree>
    <p:extLst>
      <p:ext uri="{BB962C8B-B14F-4D97-AF65-F5344CB8AC3E}">
        <p14:creationId xmlns:p14="http://schemas.microsoft.com/office/powerpoint/2010/main" val="1216501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82930" y="3118104"/>
            <a:ext cx="6606540" cy="211226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165860" y="5632704"/>
            <a:ext cx="5440680" cy="25146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388620" y="2313432"/>
            <a:ext cx="3380994" cy="66385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002786" y="2313432"/>
            <a:ext cx="3380994" cy="66385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3/10/2024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3/10/2024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3/10/2024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88620" y="402336"/>
            <a:ext cx="6995160" cy="160934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388620" y="2313432"/>
            <a:ext cx="6995160" cy="66385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2642616" y="9354312"/>
            <a:ext cx="2487168" cy="50292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88620" y="9354312"/>
            <a:ext cx="1787652" cy="50292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3/10/2024</a:t>
            </a:fld>
            <a:endParaRPr lang="en-US"/>
          </a:p>
        </p:txBody>
      </p:sp>
      <p:sp>
        <p:nvSpPr>
          <p:cNvPr id="6" name="Holder 6"/>
          <p:cNvSpPr>
            <a:spLocks noGrp="1"/>
          </p:cNvSpPr>
          <p:nvPr>
            <p:ph type="sldNum" sz="quarter" idx="7"/>
          </p:nvPr>
        </p:nvSpPr>
        <p:spPr>
          <a:xfrm>
            <a:off x="5596128" y="9354312"/>
            <a:ext cx="1787652" cy="50292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jp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5.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2035682" y="1197387"/>
            <a:ext cx="861060" cy="241300"/>
            <a:chOff x="2035682" y="1197387"/>
            <a:chExt cx="861060" cy="241300"/>
          </a:xfrm>
        </p:grpSpPr>
        <p:pic>
          <p:nvPicPr>
            <p:cNvPr id="4" name="object 4"/>
            <p:cNvPicPr/>
            <p:nvPr/>
          </p:nvPicPr>
          <p:blipFill>
            <a:blip r:embed="rId2" cstate="print"/>
            <a:stretch>
              <a:fillRect/>
            </a:stretch>
          </p:blipFill>
          <p:spPr>
            <a:xfrm>
              <a:off x="2035682" y="1197387"/>
              <a:ext cx="198500" cy="236600"/>
            </a:xfrm>
            <a:prstGeom prst="rect">
              <a:avLst/>
            </a:prstGeom>
          </p:spPr>
        </p:pic>
        <p:pic>
          <p:nvPicPr>
            <p:cNvPr id="5" name="object 5"/>
            <p:cNvPicPr/>
            <p:nvPr/>
          </p:nvPicPr>
          <p:blipFill>
            <a:blip r:embed="rId3" cstate="print"/>
            <a:stretch>
              <a:fillRect/>
            </a:stretch>
          </p:blipFill>
          <p:spPr>
            <a:xfrm>
              <a:off x="2257043" y="1266062"/>
              <a:ext cx="311372" cy="172497"/>
            </a:xfrm>
            <a:prstGeom prst="rect">
              <a:avLst/>
            </a:prstGeom>
          </p:spPr>
        </p:pic>
        <p:pic>
          <p:nvPicPr>
            <p:cNvPr id="6" name="object 6"/>
            <p:cNvPicPr/>
            <p:nvPr/>
          </p:nvPicPr>
          <p:blipFill>
            <a:blip r:embed="rId4" cstate="print"/>
            <a:stretch>
              <a:fillRect/>
            </a:stretch>
          </p:blipFill>
          <p:spPr>
            <a:xfrm>
              <a:off x="2594419" y="1211199"/>
              <a:ext cx="302228" cy="225837"/>
            </a:xfrm>
            <a:prstGeom prst="rect">
              <a:avLst/>
            </a:prstGeom>
          </p:spPr>
        </p:pic>
      </p:grpSp>
      <p:grpSp>
        <p:nvGrpSpPr>
          <p:cNvPr id="7" name="object 7"/>
          <p:cNvGrpSpPr/>
          <p:nvPr/>
        </p:nvGrpSpPr>
        <p:grpSpPr>
          <a:xfrm>
            <a:off x="2995803" y="1197387"/>
            <a:ext cx="620395" cy="241300"/>
            <a:chOff x="2995803" y="1197387"/>
            <a:chExt cx="620395" cy="241300"/>
          </a:xfrm>
        </p:grpSpPr>
        <p:pic>
          <p:nvPicPr>
            <p:cNvPr id="8" name="object 8"/>
            <p:cNvPicPr/>
            <p:nvPr/>
          </p:nvPicPr>
          <p:blipFill>
            <a:blip r:embed="rId5" cstate="print"/>
            <a:stretch>
              <a:fillRect/>
            </a:stretch>
          </p:blipFill>
          <p:spPr>
            <a:xfrm>
              <a:off x="2995803" y="1197387"/>
              <a:ext cx="215265" cy="236600"/>
            </a:xfrm>
            <a:prstGeom prst="rect">
              <a:avLst/>
            </a:prstGeom>
          </p:spPr>
        </p:pic>
        <p:pic>
          <p:nvPicPr>
            <p:cNvPr id="9" name="object 9"/>
            <p:cNvPicPr/>
            <p:nvPr/>
          </p:nvPicPr>
          <p:blipFill>
            <a:blip r:embed="rId6" cstate="print"/>
            <a:stretch>
              <a:fillRect/>
            </a:stretch>
          </p:blipFill>
          <p:spPr>
            <a:xfrm>
              <a:off x="3240024" y="1266062"/>
              <a:ext cx="175545" cy="167925"/>
            </a:xfrm>
            <a:prstGeom prst="rect">
              <a:avLst/>
            </a:prstGeom>
          </p:spPr>
        </p:pic>
        <p:pic>
          <p:nvPicPr>
            <p:cNvPr id="10" name="object 10"/>
            <p:cNvPicPr/>
            <p:nvPr/>
          </p:nvPicPr>
          <p:blipFill>
            <a:blip r:embed="rId7" cstate="print"/>
            <a:stretch>
              <a:fillRect/>
            </a:stretch>
          </p:blipFill>
          <p:spPr>
            <a:xfrm>
              <a:off x="3438525" y="1197387"/>
              <a:ext cx="177069" cy="241173"/>
            </a:xfrm>
            <a:prstGeom prst="rect">
              <a:avLst/>
            </a:prstGeom>
          </p:spPr>
        </p:pic>
      </p:grpSp>
      <p:grpSp>
        <p:nvGrpSpPr>
          <p:cNvPr id="11" name="object 11"/>
          <p:cNvGrpSpPr/>
          <p:nvPr/>
        </p:nvGrpSpPr>
        <p:grpSpPr>
          <a:xfrm>
            <a:off x="3720941" y="1192815"/>
            <a:ext cx="2239645" cy="319405"/>
            <a:chOff x="3720941" y="1192815"/>
            <a:chExt cx="2239645" cy="319405"/>
          </a:xfrm>
        </p:grpSpPr>
        <p:pic>
          <p:nvPicPr>
            <p:cNvPr id="12" name="object 12"/>
            <p:cNvPicPr/>
            <p:nvPr/>
          </p:nvPicPr>
          <p:blipFill>
            <a:blip r:embed="rId8" cstate="print"/>
            <a:stretch>
              <a:fillRect/>
            </a:stretch>
          </p:blipFill>
          <p:spPr>
            <a:xfrm>
              <a:off x="3720941" y="1192815"/>
              <a:ext cx="1845468" cy="318992"/>
            </a:xfrm>
            <a:prstGeom prst="rect">
              <a:avLst/>
            </a:prstGeom>
          </p:spPr>
        </p:pic>
        <p:sp>
          <p:nvSpPr>
            <p:cNvPr id="13" name="object 13"/>
            <p:cNvSpPr/>
            <p:nvPr/>
          </p:nvSpPr>
          <p:spPr>
            <a:xfrm>
              <a:off x="5582412" y="1197393"/>
              <a:ext cx="377825" cy="236854"/>
            </a:xfrm>
            <a:custGeom>
              <a:avLst/>
              <a:gdLst/>
              <a:ahLst/>
              <a:cxnLst/>
              <a:rect l="l" t="t" r="r" b="b"/>
              <a:pathLst>
                <a:path w="377825" h="236855">
                  <a:moveTo>
                    <a:pt x="102095" y="136105"/>
                  </a:moveTo>
                  <a:lnTo>
                    <a:pt x="0" y="136105"/>
                  </a:lnTo>
                  <a:lnTo>
                    <a:pt x="0" y="172681"/>
                  </a:lnTo>
                  <a:lnTo>
                    <a:pt x="102095" y="172681"/>
                  </a:lnTo>
                  <a:lnTo>
                    <a:pt x="102095" y="136105"/>
                  </a:lnTo>
                  <a:close/>
                </a:path>
                <a:path w="377825" h="236855">
                  <a:moveTo>
                    <a:pt x="240411" y="0"/>
                  </a:moveTo>
                  <a:lnTo>
                    <a:pt x="116776" y="0"/>
                  </a:lnTo>
                  <a:lnTo>
                    <a:pt x="116776" y="6184"/>
                  </a:lnTo>
                  <a:lnTo>
                    <a:pt x="132016" y="6184"/>
                  </a:lnTo>
                  <a:lnTo>
                    <a:pt x="136588" y="7708"/>
                  </a:lnTo>
                  <a:lnTo>
                    <a:pt x="141160" y="10756"/>
                  </a:lnTo>
                  <a:lnTo>
                    <a:pt x="144208" y="12280"/>
                  </a:lnTo>
                  <a:lnTo>
                    <a:pt x="147256" y="15328"/>
                  </a:lnTo>
                  <a:lnTo>
                    <a:pt x="150304" y="21424"/>
                  </a:lnTo>
                  <a:lnTo>
                    <a:pt x="150304" y="207543"/>
                  </a:lnTo>
                  <a:lnTo>
                    <a:pt x="148780" y="215163"/>
                  </a:lnTo>
                  <a:lnTo>
                    <a:pt x="148780" y="218211"/>
                  </a:lnTo>
                  <a:lnTo>
                    <a:pt x="147256" y="222783"/>
                  </a:lnTo>
                  <a:lnTo>
                    <a:pt x="144208" y="225831"/>
                  </a:lnTo>
                  <a:lnTo>
                    <a:pt x="141160" y="227355"/>
                  </a:lnTo>
                  <a:lnTo>
                    <a:pt x="132016" y="230403"/>
                  </a:lnTo>
                  <a:lnTo>
                    <a:pt x="116776" y="230403"/>
                  </a:lnTo>
                  <a:lnTo>
                    <a:pt x="116776" y="236601"/>
                  </a:lnTo>
                  <a:lnTo>
                    <a:pt x="240411" y="236601"/>
                  </a:lnTo>
                  <a:lnTo>
                    <a:pt x="240411" y="230403"/>
                  </a:lnTo>
                  <a:lnTo>
                    <a:pt x="226695" y="230403"/>
                  </a:lnTo>
                  <a:lnTo>
                    <a:pt x="220599" y="228879"/>
                  </a:lnTo>
                  <a:lnTo>
                    <a:pt x="217449" y="227355"/>
                  </a:lnTo>
                  <a:lnTo>
                    <a:pt x="212877" y="224307"/>
                  </a:lnTo>
                  <a:lnTo>
                    <a:pt x="208305" y="219735"/>
                  </a:lnTo>
                  <a:lnTo>
                    <a:pt x="208305" y="216687"/>
                  </a:lnTo>
                  <a:lnTo>
                    <a:pt x="206781" y="209067"/>
                  </a:lnTo>
                  <a:lnTo>
                    <a:pt x="206781" y="29044"/>
                  </a:lnTo>
                  <a:lnTo>
                    <a:pt x="208305" y="21424"/>
                  </a:lnTo>
                  <a:lnTo>
                    <a:pt x="208305" y="18376"/>
                  </a:lnTo>
                  <a:lnTo>
                    <a:pt x="211353" y="15328"/>
                  </a:lnTo>
                  <a:lnTo>
                    <a:pt x="212877" y="12280"/>
                  </a:lnTo>
                  <a:lnTo>
                    <a:pt x="215925" y="10756"/>
                  </a:lnTo>
                  <a:lnTo>
                    <a:pt x="220599" y="7708"/>
                  </a:lnTo>
                  <a:lnTo>
                    <a:pt x="226695" y="6184"/>
                  </a:lnTo>
                  <a:lnTo>
                    <a:pt x="240411" y="6184"/>
                  </a:lnTo>
                  <a:lnTo>
                    <a:pt x="240411" y="0"/>
                  </a:lnTo>
                  <a:close/>
                </a:path>
                <a:path w="377825" h="236855">
                  <a:moveTo>
                    <a:pt x="377748" y="0"/>
                  </a:moveTo>
                  <a:lnTo>
                    <a:pt x="254114" y="0"/>
                  </a:lnTo>
                  <a:lnTo>
                    <a:pt x="254114" y="6184"/>
                  </a:lnTo>
                  <a:lnTo>
                    <a:pt x="269354" y="6184"/>
                  </a:lnTo>
                  <a:lnTo>
                    <a:pt x="273926" y="7708"/>
                  </a:lnTo>
                  <a:lnTo>
                    <a:pt x="278498" y="10756"/>
                  </a:lnTo>
                  <a:lnTo>
                    <a:pt x="281546" y="12280"/>
                  </a:lnTo>
                  <a:lnTo>
                    <a:pt x="284594" y="15328"/>
                  </a:lnTo>
                  <a:lnTo>
                    <a:pt x="287642" y="21424"/>
                  </a:lnTo>
                  <a:lnTo>
                    <a:pt x="287642" y="207543"/>
                  </a:lnTo>
                  <a:lnTo>
                    <a:pt x="286118" y="215163"/>
                  </a:lnTo>
                  <a:lnTo>
                    <a:pt x="286118" y="218211"/>
                  </a:lnTo>
                  <a:lnTo>
                    <a:pt x="284594" y="222783"/>
                  </a:lnTo>
                  <a:lnTo>
                    <a:pt x="281546" y="225831"/>
                  </a:lnTo>
                  <a:lnTo>
                    <a:pt x="278498" y="227355"/>
                  </a:lnTo>
                  <a:lnTo>
                    <a:pt x="269354" y="230403"/>
                  </a:lnTo>
                  <a:lnTo>
                    <a:pt x="254114" y="230403"/>
                  </a:lnTo>
                  <a:lnTo>
                    <a:pt x="254114" y="236601"/>
                  </a:lnTo>
                  <a:lnTo>
                    <a:pt x="377748" y="236601"/>
                  </a:lnTo>
                  <a:lnTo>
                    <a:pt x="377748" y="230403"/>
                  </a:lnTo>
                  <a:lnTo>
                    <a:pt x="364032" y="230403"/>
                  </a:lnTo>
                  <a:lnTo>
                    <a:pt x="357936" y="228879"/>
                  </a:lnTo>
                  <a:lnTo>
                    <a:pt x="354799" y="227355"/>
                  </a:lnTo>
                  <a:lnTo>
                    <a:pt x="350227" y="224307"/>
                  </a:lnTo>
                  <a:lnTo>
                    <a:pt x="345655" y="219735"/>
                  </a:lnTo>
                  <a:lnTo>
                    <a:pt x="345655" y="216687"/>
                  </a:lnTo>
                  <a:lnTo>
                    <a:pt x="344131" y="209067"/>
                  </a:lnTo>
                  <a:lnTo>
                    <a:pt x="344131" y="29044"/>
                  </a:lnTo>
                  <a:lnTo>
                    <a:pt x="345655" y="21424"/>
                  </a:lnTo>
                  <a:lnTo>
                    <a:pt x="345655" y="18376"/>
                  </a:lnTo>
                  <a:lnTo>
                    <a:pt x="348703" y="15328"/>
                  </a:lnTo>
                  <a:lnTo>
                    <a:pt x="350227" y="12280"/>
                  </a:lnTo>
                  <a:lnTo>
                    <a:pt x="353275" y="10756"/>
                  </a:lnTo>
                  <a:lnTo>
                    <a:pt x="357936" y="7708"/>
                  </a:lnTo>
                  <a:lnTo>
                    <a:pt x="364032" y="6184"/>
                  </a:lnTo>
                  <a:lnTo>
                    <a:pt x="377748" y="6184"/>
                  </a:lnTo>
                  <a:lnTo>
                    <a:pt x="377748" y="0"/>
                  </a:lnTo>
                  <a:close/>
                </a:path>
              </a:pathLst>
            </a:custGeom>
            <a:solidFill>
              <a:srgbClr val="000000"/>
            </a:solidFill>
          </p:spPr>
          <p:txBody>
            <a:bodyPr wrap="square" lIns="0" tIns="0" rIns="0" bIns="0" rtlCol="0"/>
            <a:lstStyle/>
            <a:p>
              <a:endParaRPr/>
            </a:p>
          </p:txBody>
        </p:sp>
      </p:grpSp>
      <p:grpSp>
        <p:nvGrpSpPr>
          <p:cNvPr id="14" name="object 14"/>
          <p:cNvGrpSpPr/>
          <p:nvPr/>
        </p:nvGrpSpPr>
        <p:grpSpPr>
          <a:xfrm>
            <a:off x="3082861" y="2259425"/>
            <a:ext cx="791210" cy="255270"/>
            <a:chOff x="3082861" y="2259425"/>
            <a:chExt cx="791210" cy="255270"/>
          </a:xfrm>
        </p:grpSpPr>
        <p:pic>
          <p:nvPicPr>
            <p:cNvPr id="15" name="object 15"/>
            <p:cNvPicPr/>
            <p:nvPr/>
          </p:nvPicPr>
          <p:blipFill>
            <a:blip r:embed="rId9" cstate="print"/>
            <a:stretch>
              <a:fillRect/>
            </a:stretch>
          </p:blipFill>
          <p:spPr>
            <a:xfrm>
              <a:off x="3082861" y="2268569"/>
              <a:ext cx="375475" cy="189261"/>
            </a:xfrm>
            <a:prstGeom prst="rect">
              <a:avLst/>
            </a:prstGeom>
          </p:spPr>
        </p:pic>
        <p:sp>
          <p:nvSpPr>
            <p:cNvPr id="16" name="object 16"/>
            <p:cNvSpPr/>
            <p:nvPr/>
          </p:nvSpPr>
          <p:spPr>
            <a:xfrm>
              <a:off x="3444620" y="2259425"/>
              <a:ext cx="76835" cy="255270"/>
            </a:xfrm>
            <a:custGeom>
              <a:avLst/>
              <a:gdLst/>
              <a:ahLst/>
              <a:cxnLst/>
              <a:rect l="l" t="t" r="r" b="b"/>
              <a:pathLst>
                <a:path w="76835" h="255269">
                  <a:moveTo>
                    <a:pt x="65627" y="27527"/>
                  </a:moveTo>
                  <a:lnTo>
                    <a:pt x="58007" y="27527"/>
                  </a:lnTo>
                  <a:lnTo>
                    <a:pt x="54959" y="25908"/>
                  </a:lnTo>
                  <a:lnTo>
                    <a:pt x="48863" y="19812"/>
                  </a:lnTo>
                  <a:lnTo>
                    <a:pt x="47339" y="16764"/>
                  </a:lnTo>
                  <a:lnTo>
                    <a:pt x="47339" y="9144"/>
                  </a:lnTo>
                  <a:lnTo>
                    <a:pt x="48863" y="6096"/>
                  </a:lnTo>
                  <a:lnTo>
                    <a:pt x="54959" y="0"/>
                  </a:lnTo>
                  <a:lnTo>
                    <a:pt x="68675" y="0"/>
                  </a:lnTo>
                  <a:lnTo>
                    <a:pt x="74771" y="6096"/>
                  </a:lnTo>
                  <a:lnTo>
                    <a:pt x="76295" y="9144"/>
                  </a:lnTo>
                  <a:lnTo>
                    <a:pt x="76295" y="16764"/>
                  </a:lnTo>
                  <a:lnTo>
                    <a:pt x="74771" y="19812"/>
                  </a:lnTo>
                  <a:lnTo>
                    <a:pt x="68675" y="25908"/>
                  </a:lnTo>
                  <a:lnTo>
                    <a:pt x="65627" y="27527"/>
                  </a:lnTo>
                  <a:close/>
                </a:path>
                <a:path w="76835" h="255269">
                  <a:moveTo>
                    <a:pt x="32004" y="85439"/>
                  </a:moveTo>
                  <a:lnTo>
                    <a:pt x="28956" y="80867"/>
                  </a:lnTo>
                  <a:lnTo>
                    <a:pt x="67151" y="65627"/>
                  </a:lnTo>
                  <a:lnTo>
                    <a:pt x="73247" y="65627"/>
                  </a:lnTo>
                  <a:lnTo>
                    <a:pt x="73247" y="83915"/>
                  </a:lnTo>
                  <a:lnTo>
                    <a:pt x="35052" y="83915"/>
                  </a:lnTo>
                  <a:lnTo>
                    <a:pt x="32004" y="85439"/>
                  </a:lnTo>
                  <a:close/>
                </a:path>
                <a:path w="76835" h="255269">
                  <a:moveTo>
                    <a:pt x="54610" y="244125"/>
                  </a:moveTo>
                  <a:lnTo>
                    <a:pt x="39719" y="244125"/>
                  </a:lnTo>
                  <a:lnTo>
                    <a:pt x="42767" y="242601"/>
                  </a:lnTo>
                  <a:lnTo>
                    <a:pt x="44291" y="241077"/>
                  </a:lnTo>
                  <a:lnTo>
                    <a:pt x="47339" y="239553"/>
                  </a:lnTo>
                  <a:lnTo>
                    <a:pt x="48863" y="236505"/>
                  </a:lnTo>
                  <a:lnTo>
                    <a:pt x="48863" y="233457"/>
                  </a:lnTo>
                  <a:lnTo>
                    <a:pt x="49744" y="229409"/>
                  </a:lnTo>
                  <a:lnTo>
                    <a:pt x="50196" y="223932"/>
                  </a:lnTo>
                  <a:lnTo>
                    <a:pt x="50289" y="219932"/>
                  </a:lnTo>
                  <a:lnTo>
                    <a:pt x="50363" y="108077"/>
                  </a:lnTo>
                  <a:lnTo>
                    <a:pt x="50196" y="100500"/>
                  </a:lnTo>
                  <a:lnTo>
                    <a:pt x="49744" y="94941"/>
                  </a:lnTo>
                  <a:lnTo>
                    <a:pt x="48863" y="91535"/>
                  </a:lnTo>
                  <a:lnTo>
                    <a:pt x="48863" y="88487"/>
                  </a:lnTo>
                  <a:lnTo>
                    <a:pt x="45815" y="85439"/>
                  </a:lnTo>
                  <a:lnTo>
                    <a:pt x="45815" y="83915"/>
                  </a:lnTo>
                  <a:lnTo>
                    <a:pt x="73247" y="83915"/>
                  </a:lnTo>
                  <a:lnTo>
                    <a:pt x="73247" y="192309"/>
                  </a:lnTo>
                  <a:lnTo>
                    <a:pt x="72390" y="207192"/>
                  </a:lnTo>
                  <a:lnTo>
                    <a:pt x="69818" y="219932"/>
                  </a:lnTo>
                  <a:lnTo>
                    <a:pt x="65532" y="230671"/>
                  </a:lnTo>
                  <a:lnTo>
                    <a:pt x="59531" y="239553"/>
                  </a:lnTo>
                  <a:lnTo>
                    <a:pt x="54610" y="244125"/>
                  </a:lnTo>
                  <a:close/>
                </a:path>
                <a:path w="76835" h="255269">
                  <a:moveTo>
                    <a:pt x="24384" y="254793"/>
                  </a:moveTo>
                  <a:lnTo>
                    <a:pt x="15240" y="254793"/>
                  </a:lnTo>
                  <a:lnTo>
                    <a:pt x="9144" y="253269"/>
                  </a:lnTo>
                  <a:lnTo>
                    <a:pt x="6096" y="250221"/>
                  </a:lnTo>
                  <a:lnTo>
                    <a:pt x="1524" y="247173"/>
                  </a:lnTo>
                  <a:lnTo>
                    <a:pt x="0" y="244125"/>
                  </a:lnTo>
                  <a:lnTo>
                    <a:pt x="0" y="234981"/>
                  </a:lnTo>
                  <a:lnTo>
                    <a:pt x="3048" y="233457"/>
                  </a:lnTo>
                  <a:lnTo>
                    <a:pt x="4572" y="230409"/>
                  </a:lnTo>
                  <a:lnTo>
                    <a:pt x="7620" y="228885"/>
                  </a:lnTo>
                  <a:lnTo>
                    <a:pt x="13716" y="228885"/>
                  </a:lnTo>
                  <a:lnTo>
                    <a:pt x="15240" y="230409"/>
                  </a:lnTo>
                  <a:lnTo>
                    <a:pt x="18288" y="231933"/>
                  </a:lnTo>
                  <a:lnTo>
                    <a:pt x="19812" y="231933"/>
                  </a:lnTo>
                  <a:lnTo>
                    <a:pt x="22860" y="234981"/>
                  </a:lnTo>
                  <a:lnTo>
                    <a:pt x="27432" y="238029"/>
                  </a:lnTo>
                  <a:lnTo>
                    <a:pt x="32004" y="242601"/>
                  </a:lnTo>
                  <a:lnTo>
                    <a:pt x="35052" y="244125"/>
                  </a:lnTo>
                  <a:lnTo>
                    <a:pt x="54610" y="244125"/>
                  </a:lnTo>
                  <a:lnTo>
                    <a:pt x="52124" y="246435"/>
                  </a:lnTo>
                  <a:lnTo>
                    <a:pt x="43707" y="251174"/>
                  </a:lnTo>
                  <a:lnTo>
                    <a:pt x="34416" y="253912"/>
                  </a:lnTo>
                  <a:lnTo>
                    <a:pt x="24384" y="254793"/>
                  </a:lnTo>
                  <a:close/>
                </a:path>
              </a:pathLst>
            </a:custGeom>
            <a:solidFill>
              <a:srgbClr val="000000"/>
            </a:solidFill>
          </p:spPr>
          <p:txBody>
            <a:bodyPr wrap="square" lIns="0" tIns="0" rIns="0" bIns="0" rtlCol="0"/>
            <a:lstStyle/>
            <a:p>
              <a:endParaRPr/>
            </a:p>
          </p:txBody>
        </p:sp>
        <p:pic>
          <p:nvPicPr>
            <p:cNvPr id="17" name="object 17"/>
            <p:cNvPicPr/>
            <p:nvPr/>
          </p:nvPicPr>
          <p:blipFill>
            <a:blip r:embed="rId10" cstate="print"/>
            <a:stretch>
              <a:fillRect/>
            </a:stretch>
          </p:blipFill>
          <p:spPr>
            <a:xfrm>
              <a:off x="3554539" y="2286952"/>
              <a:ext cx="318992" cy="170878"/>
            </a:xfrm>
            <a:prstGeom prst="rect">
              <a:avLst/>
            </a:prstGeom>
          </p:spPr>
        </p:pic>
      </p:grpSp>
      <p:grpSp>
        <p:nvGrpSpPr>
          <p:cNvPr id="18" name="object 18"/>
          <p:cNvGrpSpPr/>
          <p:nvPr/>
        </p:nvGrpSpPr>
        <p:grpSpPr>
          <a:xfrm>
            <a:off x="3949827" y="2268569"/>
            <a:ext cx="754380" cy="245745"/>
            <a:chOff x="3949827" y="2268569"/>
            <a:chExt cx="754380" cy="245745"/>
          </a:xfrm>
        </p:grpSpPr>
        <p:pic>
          <p:nvPicPr>
            <p:cNvPr id="19" name="object 19"/>
            <p:cNvPicPr/>
            <p:nvPr/>
          </p:nvPicPr>
          <p:blipFill>
            <a:blip r:embed="rId11" cstate="print"/>
            <a:stretch>
              <a:fillRect/>
            </a:stretch>
          </p:blipFill>
          <p:spPr>
            <a:xfrm>
              <a:off x="3949827" y="2268569"/>
              <a:ext cx="433577" cy="245649"/>
            </a:xfrm>
            <a:prstGeom prst="rect">
              <a:avLst/>
            </a:prstGeom>
          </p:spPr>
        </p:pic>
        <p:pic>
          <p:nvPicPr>
            <p:cNvPr id="20" name="object 20"/>
            <p:cNvPicPr/>
            <p:nvPr/>
          </p:nvPicPr>
          <p:blipFill>
            <a:blip r:embed="rId12" cstate="print"/>
            <a:stretch>
              <a:fillRect/>
            </a:stretch>
          </p:blipFill>
          <p:spPr>
            <a:xfrm>
              <a:off x="4403217" y="2286952"/>
              <a:ext cx="300704" cy="170878"/>
            </a:xfrm>
            <a:prstGeom prst="rect">
              <a:avLst/>
            </a:prstGeom>
          </p:spPr>
        </p:pic>
      </p:grpSp>
      <p:grpSp>
        <p:nvGrpSpPr>
          <p:cNvPr id="21" name="object 21"/>
          <p:cNvGrpSpPr/>
          <p:nvPr/>
        </p:nvGrpSpPr>
        <p:grpSpPr>
          <a:xfrm>
            <a:off x="2420397" y="2761488"/>
            <a:ext cx="1390650" cy="194310"/>
            <a:chOff x="2420397" y="2761488"/>
            <a:chExt cx="1390650" cy="194310"/>
          </a:xfrm>
        </p:grpSpPr>
        <p:pic>
          <p:nvPicPr>
            <p:cNvPr id="22" name="object 22"/>
            <p:cNvPicPr/>
            <p:nvPr/>
          </p:nvPicPr>
          <p:blipFill>
            <a:blip r:embed="rId13" cstate="print"/>
            <a:stretch>
              <a:fillRect/>
            </a:stretch>
          </p:blipFill>
          <p:spPr>
            <a:xfrm>
              <a:off x="2420397" y="2761488"/>
              <a:ext cx="1010507" cy="193738"/>
            </a:xfrm>
            <a:prstGeom prst="rect">
              <a:avLst/>
            </a:prstGeom>
          </p:spPr>
        </p:pic>
        <p:sp>
          <p:nvSpPr>
            <p:cNvPr id="23" name="object 23"/>
            <p:cNvSpPr/>
            <p:nvPr/>
          </p:nvSpPr>
          <p:spPr>
            <a:xfrm>
              <a:off x="3442716" y="2766059"/>
              <a:ext cx="368300" cy="189230"/>
            </a:xfrm>
            <a:custGeom>
              <a:avLst/>
              <a:gdLst/>
              <a:ahLst/>
              <a:cxnLst/>
              <a:rect l="l" t="t" r="r" b="b"/>
              <a:pathLst>
                <a:path w="368300" h="189230">
                  <a:moveTo>
                    <a:pt x="71615" y="111252"/>
                  </a:moveTo>
                  <a:lnTo>
                    <a:pt x="0" y="111252"/>
                  </a:lnTo>
                  <a:lnTo>
                    <a:pt x="0" y="132600"/>
                  </a:lnTo>
                  <a:lnTo>
                    <a:pt x="71615" y="132600"/>
                  </a:lnTo>
                  <a:lnTo>
                    <a:pt x="71615" y="111252"/>
                  </a:lnTo>
                  <a:close/>
                </a:path>
                <a:path w="368300" h="189230">
                  <a:moveTo>
                    <a:pt x="168300" y="0"/>
                  </a:moveTo>
                  <a:lnTo>
                    <a:pt x="87337" y="0"/>
                  </a:lnTo>
                  <a:lnTo>
                    <a:pt x="87337" y="4572"/>
                  </a:lnTo>
                  <a:lnTo>
                    <a:pt x="99618" y="4572"/>
                  </a:lnTo>
                  <a:lnTo>
                    <a:pt x="102666" y="6096"/>
                  </a:lnTo>
                  <a:lnTo>
                    <a:pt x="107238" y="7620"/>
                  </a:lnTo>
                  <a:lnTo>
                    <a:pt x="110286" y="9144"/>
                  </a:lnTo>
                  <a:lnTo>
                    <a:pt x="111810" y="12192"/>
                  </a:lnTo>
                  <a:lnTo>
                    <a:pt x="113334" y="13716"/>
                  </a:lnTo>
                  <a:lnTo>
                    <a:pt x="113334" y="16764"/>
                  </a:lnTo>
                  <a:lnTo>
                    <a:pt x="114858" y="22860"/>
                  </a:lnTo>
                  <a:lnTo>
                    <a:pt x="114858" y="163258"/>
                  </a:lnTo>
                  <a:lnTo>
                    <a:pt x="113334" y="170878"/>
                  </a:lnTo>
                  <a:lnTo>
                    <a:pt x="111810" y="173926"/>
                  </a:lnTo>
                  <a:lnTo>
                    <a:pt x="107238" y="178498"/>
                  </a:lnTo>
                  <a:lnTo>
                    <a:pt x="102666" y="180022"/>
                  </a:lnTo>
                  <a:lnTo>
                    <a:pt x="87337" y="180022"/>
                  </a:lnTo>
                  <a:lnTo>
                    <a:pt x="87337" y="186118"/>
                  </a:lnTo>
                  <a:lnTo>
                    <a:pt x="168300" y="186118"/>
                  </a:lnTo>
                  <a:lnTo>
                    <a:pt x="168300" y="180022"/>
                  </a:lnTo>
                  <a:lnTo>
                    <a:pt x="152958" y="180022"/>
                  </a:lnTo>
                  <a:lnTo>
                    <a:pt x="148386" y="176974"/>
                  </a:lnTo>
                  <a:lnTo>
                    <a:pt x="145338" y="175450"/>
                  </a:lnTo>
                  <a:lnTo>
                    <a:pt x="143814" y="173926"/>
                  </a:lnTo>
                  <a:lnTo>
                    <a:pt x="140766" y="167830"/>
                  </a:lnTo>
                  <a:lnTo>
                    <a:pt x="140766" y="21336"/>
                  </a:lnTo>
                  <a:lnTo>
                    <a:pt x="142290" y="13716"/>
                  </a:lnTo>
                  <a:lnTo>
                    <a:pt x="143814" y="10668"/>
                  </a:lnTo>
                  <a:lnTo>
                    <a:pt x="152958" y="4572"/>
                  </a:lnTo>
                  <a:lnTo>
                    <a:pt x="168300" y="4572"/>
                  </a:lnTo>
                  <a:lnTo>
                    <a:pt x="168300" y="0"/>
                  </a:lnTo>
                  <a:close/>
                </a:path>
                <a:path w="368300" h="189230">
                  <a:moveTo>
                    <a:pt x="368236" y="0"/>
                  </a:moveTo>
                  <a:lnTo>
                    <a:pt x="311746" y="0"/>
                  </a:lnTo>
                  <a:lnTo>
                    <a:pt x="311746" y="4572"/>
                  </a:lnTo>
                  <a:lnTo>
                    <a:pt x="313270" y="4572"/>
                  </a:lnTo>
                  <a:lnTo>
                    <a:pt x="320890" y="6096"/>
                  </a:lnTo>
                  <a:lnTo>
                    <a:pt x="325462" y="7620"/>
                  </a:lnTo>
                  <a:lnTo>
                    <a:pt x="326986" y="10668"/>
                  </a:lnTo>
                  <a:lnTo>
                    <a:pt x="330034" y="12192"/>
                  </a:lnTo>
                  <a:lnTo>
                    <a:pt x="331558" y="15240"/>
                  </a:lnTo>
                  <a:lnTo>
                    <a:pt x="331558" y="21336"/>
                  </a:lnTo>
                  <a:lnTo>
                    <a:pt x="328510" y="28956"/>
                  </a:lnTo>
                  <a:lnTo>
                    <a:pt x="325462" y="39624"/>
                  </a:lnTo>
                  <a:lnTo>
                    <a:pt x="281266" y="148018"/>
                  </a:lnTo>
                  <a:lnTo>
                    <a:pt x="233934" y="38100"/>
                  </a:lnTo>
                  <a:lnTo>
                    <a:pt x="229362" y="28956"/>
                  </a:lnTo>
                  <a:lnTo>
                    <a:pt x="227838" y="21336"/>
                  </a:lnTo>
                  <a:lnTo>
                    <a:pt x="227838" y="13716"/>
                  </a:lnTo>
                  <a:lnTo>
                    <a:pt x="247650" y="4572"/>
                  </a:lnTo>
                  <a:lnTo>
                    <a:pt x="247650" y="0"/>
                  </a:lnTo>
                  <a:lnTo>
                    <a:pt x="171348" y="0"/>
                  </a:lnTo>
                  <a:lnTo>
                    <a:pt x="171348" y="4572"/>
                  </a:lnTo>
                  <a:lnTo>
                    <a:pt x="177444" y="4572"/>
                  </a:lnTo>
                  <a:lnTo>
                    <a:pt x="182016" y="6096"/>
                  </a:lnTo>
                  <a:lnTo>
                    <a:pt x="188112" y="9144"/>
                  </a:lnTo>
                  <a:lnTo>
                    <a:pt x="191160" y="12192"/>
                  </a:lnTo>
                  <a:lnTo>
                    <a:pt x="194208" y="13716"/>
                  </a:lnTo>
                  <a:lnTo>
                    <a:pt x="195732" y="16764"/>
                  </a:lnTo>
                  <a:lnTo>
                    <a:pt x="197256" y="21336"/>
                  </a:lnTo>
                  <a:lnTo>
                    <a:pt x="201828" y="28956"/>
                  </a:lnTo>
                  <a:lnTo>
                    <a:pt x="270510" y="189166"/>
                  </a:lnTo>
                  <a:lnTo>
                    <a:pt x="276694" y="189166"/>
                  </a:lnTo>
                  <a:lnTo>
                    <a:pt x="293484" y="148018"/>
                  </a:lnTo>
                  <a:lnTo>
                    <a:pt x="340804" y="32004"/>
                  </a:lnTo>
                  <a:lnTo>
                    <a:pt x="345376" y="22860"/>
                  </a:lnTo>
                  <a:lnTo>
                    <a:pt x="349948" y="15240"/>
                  </a:lnTo>
                  <a:lnTo>
                    <a:pt x="357568" y="7620"/>
                  </a:lnTo>
                  <a:lnTo>
                    <a:pt x="362140" y="6096"/>
                  </a:lnTo>
                  <a:lnTo>
                    <a:pt x="368236" y="4572"/>
                  </a:lnTo>
                  <a:lnTo>
                    <a:pt x="368236" y="0"/>
                  </a:lnTo>
                  <a:close/>
                </a:path>
              </a:pathLst>
            </a:custGeom>
            <a:solidFill>
              <a:srgbClr val="000000"/>
            </a:solidFill>
          </p:spPr>
          <p:txBody>
            <a:bodyPr wrap="square" lIns="0" tIns="0" rIns="0" bIns="0" rtlCol="0"/>
            <a:lstStyle/>
            <a:p>
              <a:endParaRPr/>
            </a:p>
          </p:txBody>
        </p:sp>
      </p:grpSp>
      <p:grpSp>
        <p:nvGrpSpPr>
          <p:cNvPr id="24" name="object 24"/>
          <p:cNvGrpSpPr/>
          <p:nvPr/>
        </p:nvGrpSpPr>
        <p:grpSpPr>
          <a:xfrm>
            <a:off x="3899534" y="2756915"/>
            <a:ext cx="1468755" cy="255270"/>
            <a:chOff x="3899534" y="2756915"/>
            <a:chExt cx="1468755" cy="255270"/>
          </a:xfrm>
        </p:grpSpPr>
        <p:sp>
          <p:nvSpPr>
            <p:cNvPr id="25" name="object 25"/>
            <p:cNvSpPr/>
            <p:nvPr/>
          </p:nvSpPr>
          <p:spPr>
            <a:xfrm>
              <a:off x="3899534" y="2756915"/>
              <a:ext cx="74930" cy="255270"/>
            </a:xfrm>
            <a:custGeom>
              <a:avLst/>
              <a:gdLst/>
              <a:ahLst/>
              <a:cxnLst/>
              <a:rect l="l" t="t" r="r" b="b"/>
              <a:pathLst>
                <a:path w="74929" h="255269">
                  <a:moveTo>
                    <a:pt x="74771" y="254793"/>
                  </a:moveTo>
                  <a:lnTo>
                    <a:pt x="41147" y="230409"/>
                  </a:lnTo>
                  <a:lnTo>
                    <a:pt x="16073" y="196240"/>
                  </a:lnTo>
                  <a:lnTo>
                    <a:pt x="2476" y="155400"/>
                  </a:lnTo>
                  <a:lnTo>
                    <a:pt x="0" y="126587"/>
                  </a:lnTo>
                  <a:lnTo>
                    <a:pt x="1166" y="106321"/>
                  </a:lnTo>
                  <a:lnTo>
                    <a:pt x="10929" y="68039"/>
                  </a:lnTo>
                  <a:lnTo>
                    <a:pt x="30957" y="33432"/>
                  </a:lnTo>
                  <a:lnTo>
                    <a:pt x="74771" y="0"/>
                  </a:lnTo>
                  <a:lnTo>
                    <a:pt x="74771" y="6096"/>
                  </a:lnTo>
                  <a:lnTo>
                    <a:pt x="67041" y="10977"/>
                  </a:lnTo>
                  <a:lnTo>
                    <a:pt x="59864" y="16573"/>
                  </a:lnTo>
                  <a:lnTo>
                    <a:pt x="37718" y="48779"/>
                  </a:lnTo>
                  <a:lnTo>
                    <a:pt x="27050" y="97059"/>
                  </a:lnTo>
                  <a:lnTo>
                    <a:pt x="25907" y="123539"/>
                  </a:lnTo>
                  <a:lnTo>
                    <a:pt x="26193" y="138103"/>
                  </a:lnTo>
                  <a:lnTo>
                    <a:pt x="31908" y="185808"/>
                  </a:lnTo>
                  <a:lnTo>
                    <a:pt x="39623" y="207454"/>
                  </a:lnTo>
                  <a:lnTo>
                    <a:pt x="42671" y="215074"/>
                  </a:lnTo>
                  <a:lnTo>
                    <a:pt x="74771" y="250221"/>
                  </a:lnTo>
                  <a:lnTo>
                    <a:pt x="74771" y="254793"/>
                  </a:lnTo>
                  <a:close/>
                </a:path>
              </a:pathLst>
            </a:custGeom>
            <a:solidFill>
              <a:srgbClr val="000000"/>
            </a:solidFill>
          </p:spPr>
          <p:txBody>
            <a:bodyPr wrap="square" lIns="0" tIns="0" rIns="0" bIns="0" rtlCol="0"/>
            <a:lstStyle/>
            <a:p>
              <a:endParaRPr/>
            </a:p>
          </p:txBody>
        </p:sp>
        <p:pic>
          <p:nvPicPr>
            <p:cNvPr id="26" name="object 26"/>
            <p:cNvPicPr/>
            <p:nvPr/>
          </p:nvPicPr>
          <p:blipFill>
            <a:blip r:embed="rId14" cstate="print"/>
            <a:stretch>
              <a:fillRect/>
            </a:stretch>
          </p:blipFill>
          <p:spPr>
            <a:xfrm>
              <a:off x="3986498" y="2766060"/>
              <a:ext cx="167925" cy="186118"/>
            </a:xfrm>
            <a:prstGeom prst="rect">
              <a:avLst/>
            </a:prstGeom>
          </p:spPr>
        </p:pic>
        <p:sp>
          <p:nvSpPr>
            <p:cNvPr id="27" name="object 27"/>
            <p:cNvSpPr/>
            <p:nvPr/>
          </p:nvSpPr>
          <p:spPr>
            <a:xfrm>
              <a:off x="4178795" y="2756928"/>
              <a:ext cx="675005" cy="198755"/>
            </a:xfrm>
            <a:custGeom>
              <a:avLst/>
              <a:gdLst/>
              <a:ahLst/>
              <a:cxnLst/>
              <a:rect l="l" t="t" r="r" b="b"/>
              <a:pathLst>
                <a:path w="675004" h="198755">
                  <a:moveTo>
                    <a:pt x="112966" y="169341"/>
                  </a:moveTo>
                  <a:lnTo>
                    <a:pt x="108394" y="173913"/>
                  </a:lnTo>
                  <a:lnTo>
                    <a:pt x="103822" y="176961"/>
                  </a:lnTo>
                  <a:lnTo>
                    <a:pt x="100774" y="180009"/>
                  </a:lnTo>
                  <a:lnTo>
                    <a:pt x="96202" y="180009"/>
                  </a:lnTo>
                  <a:lnTo>
                    <a:pt x="93154" y="176961"/>
                  </a:lnTo>
                  <a:lnTo>
                    <a:pt x="93154" y="172389"/>
                  </a:lnTo>
                  <a:lnTo>
                    <a:pt x="91630" y="170865"/>
                  </a:lnTo>
                  <a:lnTo>
                    <a:pt x="91630" y="120484"/>
                  </a:lnTo>
                  <a:lnTo>
                    <a:pt x="91630" y="88480"/>
                  </a:lnTo>
                  <a:lnTo>
                    <a:pt x="90106" y="83908"/>
                  </a:lnTo>
                  <a:lnTo>
                    <a:pt x="87058" y="77812"/>
                  </a:lnTo>
                  <a:lnTo>
                    <a:pt x="82486" y="73240"/>
                  </a:lnTo>
                  <a:lnTo>
                    <a:pt x="77914" y="71716"/>
                  </a:lnTo>
                  <a:lnTo>
                    <a:pt x="71869" y="68783"/>
                  </a:lnTo>
                  <a:lnTo>
                    <a:pt x="65265" y="66865"/>
                  </a:lnTo>
                  <a:lnTo>
                    <a:pt x="58115" y="65836"/>
                  </a:lnTo>
                  <a:lnTo>
                    <a:pt x="50393" y="65519"/>
                  </a:lnTo>
                  <a:lnTo>
                    <a:pt x="39801" y="66103"/>
                  </a:lnTo>
                  <a:lnTo>
                    <a:pt x="5194" y="91262"/>
                  </a:lnTo>
                  <a:lnTo>
                    <a:pt x="4572" y="97624"/>
                  </a:lnTo>
                  <a:lnTo>
                    <a:pt x="4572" y="103720"/>
                  </a:lnTo>
                  <a:lnTo>
                    <a:pt x="9144" y="108292"/>
                  </a:lnTo>
                  <a:lnTo>
                    <a:pt x="12192" y="109816"/>
                  </a:lnTo>
                  <a:lnTo>
                    <a:pt x="19913" y="109816"/>
                  </a:lnTo>
                  <a:lnTo>
                    <a:pt x="21437" y="108292"/>
                  </a:lnTo>
                  <a:lnTo>
                    <a:pt x="24485" y="106768"/>
                  </a:lnTo>
                  <a:lnTo>
                    <a:pt x="27533" y="100672"/>
                  </a:lnTo>
                  <a:lnTo>
                    <a:pt x="27635" y="85128"/>
                  </a:lnTo>
                  <a:lnTo>
                    <a:pt x="29057" y="80860"/>
                  </a:lnTo>
                  <a:lnTo>
                    <a:pt x="35153" y="74764"/>
                  </a:lnTo>
                  <a:lnTo>
                    <a:pt x="39725" y="73240"/>
                  </a:lnTo>
                  <a:lnTo>
                    <a:pt x="53441" y="73240"/>
                  </a:lnTo>
                  <a:lnTo>
                    <a:pt x="59537" y="76288"/>
                  </a:lnTo>
                  <a:lnTo>
                    <a:pt x="62585" y="80860"/>
                  </a:lnTo>
                  <a:lnTo>
                    <a:pt x="65468" y="85128"/>
                  </a:lnTo>
                  <a:lnTo>
                    <a:pt x="67348" y="90957"/>
                  </a:lnTo>
                  <a:lnTo>
                    <a:pt x="68376" y="98221"/>
                  </a:lnTo>
                  <a:lnTo>
                    <a:pt x="68567" y="103720"/>
                  </a:lnTo>
                  <a:lnTo>
                    <a:pt x="68681" y="111340"/>
                  </a:lnTo>
                  <a:lnTo>
                    <a:pt x="68681" y="120484"/>
                  </a:lnTo>
                  <a:lnTo>
                    <a:pt x="68681" y="167817"/>
                  </a:lnTo>
                  <a:lnTo>
                    <a:pt x="60960" y="173824"/>
                  </a:lnTo>
                  <a:lnTo>
                    <a:pt x="53822" y="178104"/>
                  </a:lnTo>
                  <a:lnTo>
                    <a:pt x="47244" y="180682"/>
                  </a:lnTo>
                  <a:lnTo>
                    <a:pt x="41249" y="181533"/>
                  </a:lnTo>
                  <a:lnTo>
                    <a:pt x="36677" y="181533"/>
                  </a:lnTo>
                  <a:lnTo>
                    <a:pt x="32105" y="178485"/>
                  </a:lnTo>
                  <a:lnTo>
                    <a:pt x="24485" y="170865"/>
                  </a:lnTo>
                  <a:lnTo>
                    <a:pt x="22961" y="164769"/>
                  </a:lnTo>
                  <a:lnTo>
                    <a:pt x="22961" y="152577"/>
                  </a:lnTo>
                  <a:lnTo>
                    <a:pt x="46824" y="129489"/>
                  </a:lnTo>
                  <a:lnTo>
                    <a:pt x="52298" y="126961"/>
                  </a:lnTo>
                  <a:lnTo>
                    <a:pt x="59486" y="123863"/>
                  </a:lnTo>
                  <a:lnTo>
                    <a:pt x="68681" y="120484"/>
                  </a:lnTo>
                  <a:lnTo>
                    <a:pt x="68681" y="111340"/>
                  </a:lnTo>
                  <a:lnTo>
                    <a:pt x="30962" y="127203"/>
                  </a:lnTo>
                  <a:lnTo>
                    <a:pt x="0" y="154101"/>
                  </a:lnTo>
                  <a:lnTo>
                    <a:pt x="0" y="173913"/>
                  </a:lnTo>
                  <a:lnTo>
                    <a:pt x="1524" y="183057"/>
                  </a:lnTo>
                  <a:lnTo>
                    <a:pt x="7620" y="187629"/>
                  </a:lnTo>
                  <a:lnTo>
                    <a:pt x="13716" y="193725"/>
                  </a:lnTo>
                  <a:lnTo>
                    <a:pt x="19913" y="196773"/>
                  </a:lnTo>
                  <a:lnTo>
                    <a:pt x="39725" y="196773"/>
                  </a:lnTo>
                  <a:lnTo>
                    <a:pt x="44297" y="193725"/>
                  </a:lnTo>
                  <a:lnTo>
                    <a:pt x="48323" y="191757"/>
                  </a:lnTo>
                  <a:lnTo>
                    <a:pt x="53632" y="188201"/>
                  </a:lnTo>
                  <a:lnTo>
                    <a:pt x="60375" y="183235"/>
                  </a:lnTo>
                  <a:lnTo>
                    <a:pt x="62611" y="181533"/>
                  </a:lnTo>
                  <a:lnTo>
                    <a:pt x="68681" y="176961"/>
                  </a:lnTo>
                  <a:lnTo>
                    <a:pt x="68681" y="184581"/>
                  </a:lnTo>
                  <a:lnTo>
                    <a:pt x="70205" y="189153"/>
                  </a:lnTo>
                  <a:lnTo>
                    <a:pt x="73253" y="192201"/>
                  </a:lnTo>
                  <a:lnTo>
                    <a:pt x="76390" y="195249"/>
                  </a:lnTo>
                  <a:lnTo>
                    <a:pt x="79438" y="196773"/>
                  </a:lnTo>
                  <a:lnTo>
                    <a:pt x="84010" y="196773"/>
                  </a:lnTo>
                  <a:lnTo>
                    <a:pt x="112966" y="176961"/>
                  </a:lnTo>
                  <a:lnTo>
                    <a:pt x="112966" y="169341"/>
                  </a:lnTo>
                  <a:close/>
                </a:path>
                <a:path w="675004" h="198755">
                  <a:moveTo>
                    <a:pt x="192316" y="169354"/>
                  </a:moveTo>
                  <a:lnTo>
                    <a:pt x="187744" y="169354"/>
                  </a:lnTo>
                  <a:lnTo>
                    <a:pt x="186220" y="173926"/>
                  </a:lnTo>
                  <a:lnTo>
                    <a:pt x="183172" y="175450"/>
                  </a:lnTo>
                  <a:lnTo>
                    <a:pt x="180124" y="178498"/>
                  </a:lnTo>
                  <a:lnTo>
                    <a:pt x="174028" y="181546"/>
                  </a:lnTo>
                  <a:lnTo>
                    <a:pt x="167932" y="181546"/>
                  </a:lnTo>
                  <a:lnTo>
                    <a:pt x="164884" y="180022"/>
                  </a:lnTo>
                  <a:lnTo>
                    <a:pt x="163360" y="176974"/>
                  </a:lnTo>
                  <a:lnTo>
                    <a:pt x="160312" y="173926"/>
                  </a:lnTo>
                  <a:lnTo>
                    <a:pt x="158788" y="167830"/>
                  </a:lnTo>
                  <a:lnTo>
                    <a:pt x="158788" y="79336"/>
                  </a:lnTo>
                  <a:lnTo>
                    <a:pt x="189268" y="79336"/>
                  </a:lnTo>
                  <a:lnTo>
                    <a:pt x="189268" y="68580"/>
                  </a:lnTo>
                  <a:lnTo>
                    <a:pt x="158788" y="68580"/>
                  </a:lnTo>
                  <a:lnTo>
                    <a:pt x="158788" y="27432"/>
                  </a:lnTo>
                  <a:lnTo>
                    <a:pt x="155740" y="27432"/>
                  </a:lnTo>
                  <a:lnTo>
                    <a:pt x="148120" y="42672"/>
                  </a:lnTo>
                  <a:lnTo>
                    <a:pt x="146596" y="47244"/>
                  </a:lnTo>
                  <a:lnTo>
                    <a:pt x="137452" y="59436"/>
                  </a:lnTo>
                  <a:lnTo>
                    <a:pt x="132791" y="64008"/>
                  </a:lnTo>
                  <a:lnTo>
                    <a:pt x="126695" y="68580"/>
                  </a:lnTo>
                  <a:lnTo>
                    <a:pt x="122123" y="71716"/>
                  </a:lnTo>
                  <a:lnTo>
                    <a:pt x="116027" y="74764"/>
                  </a:lnTo>
                  <a:lnTo>
                    <a:pt x="116027" y="79336"/>
                  </a:lnTo>
                  <a:lnTo>
                    <a:pt x="137452" y="79336"/>
                  </a:lnTo>
                  <a:lnTo>
                    <a:pt x="137452" y="178498"/>
                  </a:lnTo>
                  <a:lnTo>
                    <a:pt x="138976" y="183070"/>
                  </a:lnTo>
                  <a:lnTo>
                    <a:pt x="142024" y="187642"/>
                  </a:lnTo>
                  <a:lnTo>
                    <a:pt x="148120" y="193738"/>
                  </a:lnTo>
                  <a:lnTo>
                    <a:pt x="157264" y="196786"/>
                  </a:lnTo>
                  <a:lnTo>
                    <a:pt x="166408" y="196786"/>
                  </a:lnTo>
                  <a:lnTo>
                    <a:pt x="172504" y="193738"/>
                  </a:lnTo>
                  <a:lnTo>
                    <a:pt x="178600" y="189166"/>
                  </a:lnTo>
                  <a:lnTo>
                    <a:pt x="184696" y="186118"/>
                  </a:lnTo>
                  <a:lnTo>
                    <a:pt x="189268" y="178498"/>
                  </a:lnTo>
                  <a:lnTo>
                    <a:pt x="192316" y="169354"/>
                  </a:lnTo>
                  <a:close/>
                </a:path>
                <a:path w="675004" h="198755">
                  <a:moveTo>
                    <a:pt x="308330" y="146392"/>
                  </a:moveTo>
                  <a:lnTo>
                    <a:pt x="305282" y="144868"/>
                  </a:lnTo>
                  <a:lnTo>
                    <a:pt x="301612" y="152349"/>
                  </a:lnTo>
                  <a:lnTo>
                    <a:pt x="297662" y="158673"/>
                  </a:lnTo>
                  <a:lnTo>
                    <a:pt x="265658" y="176961"/>
                  </a:lnTo>
                  <a:lnTo>
                    <a:pt x="257009" y="175844"/>
                  </a:lnTo>
                  <a:lnTo>
                    <a:pt x="228409" y="141452"/>
                  </a:lnTo>
                  <a:lnTo>
                    <a:pt x="225933" y="120484"/>
                  </a:lnTo>
                  <a:lnTo>
                    <a:pt x="226529" y="109651"/>
                  </a:lnTo>
                  <a:lnTo>
                    <a:pt x="248793" y="74764"/>
                  </a:lnTo>
                  <a:lnTo>
                    <a:pt x="264134" y="74764"/>
                  </a:lnTo>
                  <a:lnTo>
                    <a:pt x="268706" y="76288"/>
                  </a:lnTo>
                  <a:lnTo>
                    <a:pt x="271754" y="79336"/>
                  </a:lnTo>
                  <a:lnTo>
                    <a:pt x="274802" y="80860"/>
                  </a:lnTo>
                  <a:lnTo>
                    <a:pt x="276326" y="85432"/>
                  </a:lnTo>
                  <a:lnTo>
                    <a:pt x="277850" y="91528"/>
                  </a:lnTo>
                  <a:lnTo>
                    <a:pt x="277850" y="96100"/>
                  </a:lnTo>
                  <a:lnTo>
                    <a:pt x="279374" y="100672"/>
                  </a:lnTo>
                  <a:lnTo>
                    <a:pt x="262610" y="65519"/>
                  </a:lnTo>
                  <a:lnTo>
                    <a:pt x="251193" y="66687"/>
                  </a:lnTo>
                  <a:lnTo>
                    <a:pt x="213360" y="93891"/>
                  </a:lnTo>
                  <a:lnTo>
                    <a:pt x="203073" y="132676"/>
                  </a:lnTo>
                  <a:lnTo>
                    <a:pt x="204177" y="146977"/>
                  </a:lnTo>
                  <a:lnTo>
                    <a:pt x="226847" y="188010"/>
                  </a:lnTo>
                  <a:lnTo>
                    <a:pt x="256514" y="198297"/>
                  </a:lnTo>
                  <a:lnTo>
                    <a:pt x="265366" y="197446"/>
                  </a:lnTo>
                  <a:lnTo>
                    <a:pt x="301282" y="168389"/>
                  </a:lnTo>
                  <a:lnTo>
                    <a:pt x="305447" y="158191"/>
                  </a:lnTo>
                  <a:lnTo>
                    <a:pt x="308330" y="146392"/>
                  </a:lnTo>
                  <a:close/>
                </a:path>
                <a:path w="675004" h="198755">
                  <a:moveTo>
                    <a:pt x="454926" y="189166"/>
                  </a:moveTo>
                  <a:lnTo>
                    <a:pt x="444258" y="189166"/>
                  </a:lnTo>
                  <a:lnTo>
                    <a:pt x="442734" y="187642"/>
                  </a:lnTo>
                  <a:lnTo>
                    <a:pt x="439686" y="186118"/>
                  </a:lnTo>
                  <a:lnTo>
                    <a:pt x="438162" y="184594"/>
                  </a:lnTo>
                  <a:lnTo>
                    <a:pt x="438162" y="183070"/>
                  </a:lnTo>
                  <a:lnTo>
                    <a:pt x="436638" y="180022"/>
                  </a:lnTo>
                  <a:lnTo>
                    <a:pt x="435114" y="173926"/>
                  </a:lnTo>
                  <a:lnTo>
                    <a:pt x="435114" y="122008"/>
                  </a:lnTo>
                  <a:lnTo>
                    <a:pt x="434924" y="102577"/>
                  </a:lnTo>
                  <a:lnTo>
                    <a:pt x="421297" y="71716"/>
                  </a:lnTo>
                  <a:lnTo>
                    <a:pt x="416725" y="67056"/>
                  </a:lnTo>
                  <a:lnTo>
                    <a:pt x="410629" y="65532"/>
                  </a:lnTo>
                  <a:lnTo>
                    <a:pt x="396913" y="65532"/>
                  </a:lnTo>
                  <a:lnTo>
                    <a:pt x="361772" y="91528"/>
                  </a:lnTo>
                  <a:lnTo>
                    <a:pt x="361772" y="0"/>
                  </a:lnTo>
                  <a:lnTo>
                    <a:pt x="355676" y="0"/>
                  </a:lnTo>
                  <a:lnTo>
                    <a:pt x="317576" y="15240"/>
                  </a:lnTo>
                  <a:lnTo>
                    <a:pt x="319100" y="19812"/>
                  </a:lnTo>
                  <a:lnTo>
                    <a:pt x="323672" y="18288"/>
                  </a:lnTo>
                  <a:lnTo>
                    <a:pt x="332816" y="18288"/>
                  </a:lnTo>
                  <a:lnTo>
                    <a:pt x="337388" y="22860"/>
                  </a:lnTo>
                  <a:lnTo>
                    <a:pt x="337388" y="25908"/>
                  </a:lnTo>
                  <a:lnTo>
                    <a:pt x="338264" y="29337"/>
                  </a:lnTo>
                  <a:lnTo>
                    <a:pt x="338721" y="35052"/>
                  </a:lnTo>
                  <a:lnTo>
                    <a:pt x="338886" y="43053"/>
                  </a:lnTo>
                  <a:lnTo>
                    <a:pt x="338912" y="173926"/>
                  </a:lnTo>
                  <a:lnTo>
                    <a:pt x="337388" y="180022"/>
                  </a:lnTo>
                  <a:lnTo>
                    <a:pt x="337388" y="181546"/>
                  </a:lnTo>
                  <a:lnTo>
                    <a:pt x="335864" y="184594"/>
                  </a:lnTo>
                  <a:lnTo>
                    <a:pt x="332816" y="187642"/>
                  </a:lnTo>
                  <a:lnTo>
                    <a:pt x="329768" y="189166"/>
                  </a:lnTo>
                  <a:lnTo>
                    <a:pt x="319100" y="189166"/>
                  </a:lnTo>
                  <a:lnTo>
                    <a:pt x="319100" y="195262"/>
                  </a:lnTo>
                  <a:lnTo>
                    <a:pt x="381673" y="195262"/>
                  </a:lnTo>
                  <a:lnTo>
                    <a:pt x="381673" y="189166"/>
                  </a:lnTo>
                  <a:lnTo>
                    <a:pt x="370916" y="189166"/>
                  </a:lnTo>
                  <a:lnTo>
                    <a:pt x="364820" y="186118"/>
                  </a:lnTo>
                  <a:lnTo>
                    <a:pt x="363296" y="184594"/>
                  </a:lnTo>
                  <a:lnTo>
                    <a:pt x="363296" y="181546"/>
                  </a:lnTo>
                  <a:lnTo>
                    <a:pt x="361772" y="180022"/>
                  </a:lnTo>
                  <a:lnTo>
                    <a:pt x="361772" y="100672"/>
                  </a:lnTo>
                  <a:lnTo>
                    <a:pt x="367868" y="93052"/>
                  </a:lnTo>
                  <a:lnTo>
                    <a:pt x="374053" y="88480"/>
                  </a:lnTo>
                  <a:lnTo>
                    <a:pt x="383197" y="82384"/>
                  </a:lnTo>
                  <a:lnTo>
                    <a:pt x="401485" y="82384"/>
                  </a:lnTo>
                  <a:lnTo>
                    <a:pt x="404533" y="85432"/>
                  </a:lnTo>
                  <a:lnTo>
                    <a:pt x="407581" y="86956"/>
                  </a:lnTo>
                  <a:lnTo>
                    <a:pt x="412153" y="183070"/>
                  </a:lnTo>
                  <a:lnTo>
                    <a:pt x="406057" y="189166"/>
                  </a:lnTo>
                  <a:lnTo>
                    <a:pt x="392341" y="189166"/>
                  </a:lnTo>
                  <a:lnTo>
                    <a:pt x="392341" y="195262"/>
                  </a:lnTo>
                  <a:lnTo>
                    <a:pt x="454926" y="195262"/>
                  </a:lnTo>
                  <a:lnTo>
                    <a:pt x="454926" y="189166"/>
                  </a:lnTo>
                  <a:close/>
                </a:path>
                <a:path w="675004" h="198755">
                  <a:moveTo>
                    <a:pt x="539496" y="120383"/>
                  </a:moveTo>
                  <a:lnTo>
                    <a:pt x="467868" y="120383"/>
                  </a:lnTo>
                  <a:lnTo>
                    <a:pt x="467868" y="141732"/>
                  </a:lnTo>
                  <a:lnTo>
                    <a:pt x="539496" y="141732"/>
                  </a:lnTo>
                  <a:lnTo>
                    <a:pt x="539496" y="120383"/>
                  </a:lnTo>
                  <a:close/>
                </a:path>
                <a:path w="675004" h="198755">
                  <a:moveTo>
                    <a:pt x="674751" y="158686"/>
                  </a:moveTo>
                  <a:lnTo>
                    <a:pt x="668566" y="158686"/>
                  </a:lnTo>
                  <a:lnTo>
                    <a:pt x="667042" y="163258"/>
                  </a:lnTo>
                  <a:lnTo>
                    <a:pt x="663994" y="166306"/>
                  </a:lnTo>
                  <a:lnTo>
                    <a:pt x="660946" y="167830"/>
                  </a:lnTo>
                  <a:lnTo>
                    <a:pt x="657898" y="170878"/>
                  </a:lnTo>
                  <a:lnTo>
                    <a:pt x="653326" y="172402"/>
                  </a:lnTo>
                  <a:lnTo>
                    <a:pt x="650278" y="172402"/>
                  </a:lnTo>
                  <a:lnTo>
                    <a:pt x="645706" y="173926"/>
                  </a:lnTo>
                  <a:lnTo>
                    <a:pt x="580072" y="173926"/>
                  </a:lnTo>
                  <a:lnTo>
                    <a:pt x="622846" y="129628"/>
                  </a:lnTo>
                  <a:lnTo>
                    <a:pt x="650062" y="93192"/>
                  </a:lnTo>
                  <a:lnTo>
                    <a:pt x="662470" y="53340"/>
                  </a:lnTo>
                  <a:lnTo>
                    <a:pt x="661593" y="44234"/>
                  </a:lnTo>
                  <a:lnTo>
                    <a:pt x="638924" y="12928"/>
                  </a:lnTo>
                  <a:lnTo>
                    <a:pt x="609028" y="4572"/>
                  </a:lnTo>
                  <a:lnTo>
                    <a:pt x="599059" y="5422"/>
                  </a:lnTo>
                  <a:lnTo>
                    <a:pt x="562737" y="35242"/>
                  </a:lnTo>
                  <a:lnTo>
                    <a:pt x="557212" y="57912"/>
                  </a:lnTo>
                  <a:lnTo>
                    <a:pt x="561784" y="57912"/>
                  </a:lnTo>
                  <a:lnTo>
                    <a:pt x="564629" y="50457"/>
                  </a:lnTo>
                  <a:lnTo>
                    <a:pt x="568452" y="44005"/>
                  </a:lnTo>
                  <a:lnTo>
                    <a:pt x="602932" y="25908"/>
                  </a:lnTo>
                  <a:lnTo>
                    <a:pt x="609828" y="26708"/>
                  </a:lnTo>
                  <a:lnTo>
                    <a:pt x="638797" y="57569"/>
                  </a:lnTo>
                  <a:lnTo>
                    <a:pt x="639610" y="65532"/>
                  </a:lnTo>
                  <a:lnTo>
                    <a:pt x="638225" y="78181"/>
                  </a:lnTo>
                  <a:lnTo>
                    <a:pt x="619798" y="117436"/>
                  </a:lnTo>
                  <a:lnTo>
                    <a:pt x="592264" y="149301"/>
                  </a:lnTo>
                  <a:lnTo>
                    <a:pt x="551027" y="189166"/>
                  </a:lnTo>
                  <a:lnTo>
                    <a:pt x="551027" y="195262"/>
                  </a:lnTo>
                  <a:lnTo>
                    <a:pt x="660946" y="195262"/>
                  </a:lnTo>
                  <a:lnTo>
                    <a:pt x="674751" y="158686"/>
                  </a:lnTo>
                  <a:close/>
                </a:path>
              </a:pathLst>
            </a:custGeom>
            <a:solidFill>
              <a:srgbClr val="000000"/>
            </a:solidFill>
          </p:spPr>
          <p:txBody>
            <a:bodyPr wrap="square" lIns="0" tIns="0" rIns="0" bIns="0" rtlCol="0"/>
            <a:lstStyle/>
            <a:p>
              <a:endParaRPr/>
            </a:p>
          </p:txBody>
        </p:sp>
        <p:pic>
          <p:nvPicPr>
            <p:cNvPr id="28" name="object 28"/>
            <p:cNvPicPr/>
            <p:nvPr/>
          </p:nvPicPr>
          <p:blipFill>
            <a:blip r:embed="rId15" cstate="print"/>
            <a:stretch>
              <a:fillRect/>
            </a:stretch>
          </p:blipFill>
          <p:spPr>
            <a:xfrm>
              <a:off x="4874894" y="2761488"/>
              <a:ext cx="399954" cy="193738"/>
            </a:xfrm>
            <a:prstGeom prst="rect">
              <a:avLst/>
            </a:prstGeom>
          </p:spPr>
        </p:pic>
        <p:sp>
          <p:nvSpPr>
            <p:cNvPr id="29" name="object 29"/>
            <p:cNvSpPr/>
            <p:nvPr/>
          </p:nvSpPr>
          <p:spPr>
            <a:xfrm>
              <a:off x="5291613" y="2756915"/>
              <a:ext cx="76835" cy="255270"/>
            </a:xfrm>
            <a:custGeom>
              <a:avLst/>
              <a:gdLst/>
              <a:ahLst/>
              <a:cxnLst/>
              <a:rect l="l" t="t" r="r" b="b"/>
              <a:pathLst>
                <a:path w="76835" h="255269">
                  <a:moveTo>
                    <a:pt x="0" y="254793"/>
                  </a:moveTo>
                  <a:lnTo>
                    <a:pt x="0" y="250221"/>
                  </a:lnTo>
                  <a:lnTo>
                    <a:pt x="8572" y="244457"/>
                  </a:lnTo>
                  <a:lnTo>
                    <a:pt x="16002" y="238398"/>
                  </a:lnTo>
                  <a:lnTo>
                    <a:pt x="37611" y="205930"/>
                  </a:lnTo>
                  <a:lnTo>
                    <a:pt x="48482" y="157722"/>
                  </a:lnTo>
                  <a:lnTo>
                    <a:pt x="50387" y="131159"/>
                  </a:lnTo>
                  <a:lnTo>
                    <a:pt x="50101" y="116824"/>
                  </a:lnTo>
                  <a:lnTo>
                    <a:pt x="45815" y="77819"/>
                  </a:lnTo>
                  <a:lnTo>
                    <a:pt x="34084" y="41552"/>
                  </a:lnTo>
                  <a:lnTo>
                    <a:pt x="6572" y="10691"/>
                  </a:lnTo>
                  <a:lnTo>
                    <a:pt x="0" y="6096"/>
                  </a:lnTo>
                  <a:lnTo>
                    <a:pt x="0" y="0"/>
                  </a:lnTo>
                  <a:lnTo>
                    <a:pt x="35147" y="24384"/>
                  </a:lnTo>
                  <a:lnTo>
                    <a:pt x="59578" y="57602"/>
                  </a:lnTo>
                  <a:lnTo>
                    <a:pt x="73818" y="98381"/>
                  </a:lnTo>
                  <a:lnTo>
                    <a:pt x="76295" y="126587"/>
                  </a:lnTo>
                  <a:lnTo>
                    <a:pt x="74890" y="147787"/>
                  </a:lnTo>
                  <a:lnTo>
                    <a:pt x="64079" y="186688"/>
                  </a:lnTo>
                  <a:lnTo>
                    <a:pt x="43800" y="220463"/>
                  </a:lnTo>
                  <a:lnTo>
                    <a:pt x="16302" y="245648"/>
                  </a:lnTo>
                  <a:lnTo>
                    <a:pt x="0" y="254793"/>
                  </a:lnTo>
                  <a:close/>
                </a:path>
              </a:pathLst>
            </a:custGeom>
            <a:solidFill>
              <a:srgbClr val="000000"/>
            </a:solidFill>
          </p:spPr>
          <p:txBody>
            <a:bodyPr wrap="square" lIns="0" tIns="0" rIns="0" bIns="0" rtlCol="0"/>
            <a:lstStyle/>
            <a:p>
              <a:endParaRPr/>
            </a:p>
          </p:txBody>
        </p:sp>
      </p:grpSp>
      <p:pic>
        <p:nvPicPr>
          <p:cNvPr id="42" name="object 42"/>
          <p:cNvPicPr/>
          <p:nvPr/>
        </p:nvPicPr>
        <p:blipFill>
          <a:blip r:embed="rId16" cstate="print"/>
          <a:stretch>
            <a:fillRect/>
          </a:stretch>
        </p:blipFill>
        <p:spPr>
          <a:xfrm>
            <a:off x="1731930" y="8338566"/>
            <a:ext cx="4522851" cy="567594"/>
          </a:xfrm>
          <a:prstGeom prst="rect">
            <a:avLst/>
          </a:prstGeom>
        </p:spPr>
      </p:pic>
      <p:pic>
        <p:nvPicPr>
          <p:cNvPr id="43" name="object 43"/>
          <p:cNvPicPr/>
          <p:nvPr/>
        </p:nvPicPr>
        <p:blipFill>
          <a:blip r:embed="rId17" cstate="print"/>
          <a:stretch>
            <a:fillRect/>
          </a:stretch>
        </p:blipFill>
        <p:spPr>
          <a:xfrm>
            <a:off x="2546304" y="4727054"/>
            <a:ext cx="2775966" cy="1006647"/>
          </a:xfrm>
          <a:prstGeom prst="rect">
            <a:avLst/>
          </a:prstGeom>
        </p:spPr>
      </p:pic>
      <p:sp>
        <p:nvSpPr>
          <p:cNvPr id="44" name="object 44"/>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45" name="TextBox 44">
            <a:extLst>
              <a:ext uri="{FF2B5EF4-FFF2-40B4-BE49-F238E27FC236}">
                <a16:creationId xmlns:a16="http://schemas.microsoft.com/office/drawing/2014/main" id="{3B40A3FE-AC93-AD1F-110E-E7C5BACDD3EF}"/>
              </a:ext>
            </a:extLst>
          </p:cNvPr>
          <p:cNvSpPr txBox="1"/>
          <p:nvPr/>
        </p:nvSpPr>
        <p:spPr>
          <a:xfrm>
            <a:off x="289560" y="3488371"/>
            <a:ext cx="7178040" cy="584775"/>
          </a:xfrm>
          <a:prstGeom prst="rect">
            <a:avLst/>
          </a:prstGeom>
          <a:noFill/>
        </p:spPr>
        <p:txBody>
          <a:bodyPr wrap="square" rtlCol="0">
            <a:spAutoFit/>
          </a:bodyPr>
          <a:lstStyle/>
          <a:p>
            <a:pPr algn="ctr"/>
            <a:r>
              <a:rPr lang="en-IN" sz="3200" b="1" dirty="0">
                <a:latin typeface="Times New Roman" panose="02020603050405020304" pitchFamily="18" charset="0"/>
                <a:cs typeface="Times New Roman" panose="02020603050405020304" pitchFamily="18" charset="0"/>
              </a:rPr>
              <a:t>TRIPFINDER WEBSITE</a:t>
            </a:r>
          </a:p>
        </p:txBody>
      </p:sp>
      <p:sp>
        <p:nvSpPr>
          <p:cNvPr id="47" name="TextBox 46">
            <a:extLst>
              <a:ext uri="{FF2B5EF4-FFF2-40B4-BE49-F238E27FC236}">
                <a16:creationId xmlns:a16="http://schemas.microsoft.com/office/drawing/2014/main" id="{E1C9C4FB-A731-364B-A92A-F4735567A5F3}"/>
              </a:ext>
            </a:extLst>
          </p:cNvPr>
          <p:cNvSpPr txBox="1"/>
          <p:nvPr/>
        </p:nvSpPr>
        <p:spPr>
          <a:xfrm>
            <a:off x="4959668" y="6456151"/>
            <a:ext cx="2523172" cy="141577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Submitted By:</a:t>
            </a:r>
          </a:p>
          <a:p>
            <a:endParaRPr lang="en-IN" b="1"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Pulkit vashisht</a:t>
            </a:r>
            <a:br>
              <a:rPr lang="en-IN" sz="1600" dirty="0">
                <a:latin typeface="Times New Roman" panose="02020603050405020304" pitchFamily="18" charset="0"/>
                <a:cs typeface="Times New Roman" panose="02020603050405020304" pitchFamily="18" charset="0"/>
              </a:rPr>
            </a:br>
            <a:r>
              <a:rPr lang="en-IN" sz="1600" dirty="0">
                <a:latin typeface="Times New Roman" panose="02020603050405020304" pitchFamily="18" charset="0"/>
                <a:cs typeface="Times New Roman" panose="02020603050405020304" pitchFamily="18" charset="0"/>
              </a:rPr>
              <a:t>2210992594 ( G-14 )</a:t>
            </a:r>
          </a:p>
          <a:p>
            <a:endParaRPr lang="en-IN" b="1" dirty="0">
              <a:latin typeface="Times New Roman" panose="02020603050405020304" pitchFamily="18" charset="0"/>
              <a:cs typeface="Times New Roman" panose="02020603050405020304" pitchFamily="18" charset="0"/>
            </a:endParaRPr>
          </a:p>
        </p:txBody>
      </p:sp>
      <p:sp>
        <p:nvSpPr>
          <p:cNvPr id="48" name="TextBox 47">
            <a:extLst>
              <a:ext uri="{FF2B5EF4-FFF2-40B4-BE49-F238E27FC236}">
                <a16:creationId xmlns:a16="http://schemas.microsoft.com/office/drawing/2014/main" id="{CBB3F09D-7ABF-7B74-96BB-BAE1CCEB7857}"/>
              </a:ext>
            </a:extLst>
          </p:cNvPr>
          <p:cNvSpPr txBox="1"/>
          <p:nvPr/>
        </p:nvSpPr>
        <p:spPr>
          <a:xfrm>
            <a:off x="559688" y="6464832"/>
            <a:ext cx="2871215" cy="923330"/>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Supervised By:</a:t>
            </a:r>
          </a:p>
          <a:p>
            <a:endParaRPr lang="en-IN" b="1" dirty="0">
              <a:latin typeface="Times New Roman" panose="02020603050405020304" pitchFamily="18" charset="0"/>
              <a:cs typeface="Times New Roman" panose="02020603050405020304" pitchFamily="18" charset="0"/>
            </a:endParaRPr>
          </a:p>
          <a:p>
            <a:r>
              <a:rPr lang="en-IN" sz="1600" dirty="0">
                <a:latin typeface="Times New Roman" panose="02020603050405020304" pitchFamily="18" charset="0"/>
                <a:cs typeface="Times New Roman" panose="02020603050405020304" pitchFamily="18" charset="0"/>
              </a:rPr>
              <a:t>RAVEESH SAMKARIA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pic>
        <p:nvPicPr>
          <p:cNvPr id="6" name="Picture 5">
            <a:extLst>
              <a:ext uri="{FF2B5EF4-FFF2-40B4-BE49-F238E27FC236}">
                <a16:creationId xmlns:a16="http://schemas.microsoft.com/office/drawing/2014/main" id="{37C3D211-F38B-BE5A-8A66-7DEADF76EC7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49514" y="929119"/>
            <a:ext cx="6539366" cy="2760297"/>
          </a:xfrm>
          <a:prstGeom prst="rect">
            <a:avLst/>
          </a:prstGeom>
        </p:spPr>
      </p:pic>
      <p:pic>
        <p:nvPicPr>
          <p:cNvPr id="8" name="Picture 7">
            <a:extLst>
              <a:ext uri="{FF2B5EF4-FFF2-40B4-BE49-F238E27FC236}">
                <a16:creationId xmlns:a16="http://schemas.microsoft.com/office/drawing/2014/main" id="{630788B2-5F44-D019-BDE9-07707C736C7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3400" y="4631304"/>
            <a:ext cx="6655480" cy="3762245"/>
          </a:xfrm>
          <a:prstGeom prst="rect">
            <a:avLst/>
          </a:prstGeom>
        </p:spPr>
      </p:pic>
    </p:spTree>
    <p:extLst>
      <p:ext uri="{BB962C8B-B14F-4D97-AF65-F5344CB8AC3E}">
        <p14:creationId xmlns:p14="http://schemas.microsoft.com/office/powerpoint/2010/main" val="3091729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2" name="TextBox 1">
            <a:extLst>
              <a:ext uri="{FF2B5EF4-FFF2-40B4-BE49-F238E27FC236}">
                <a16:creationId xmlns:a16="http://schemas.microsoft.com/office/drawing/2014/main" id="{53F72EBB-E990-C821-C391-634195E4151F}"/>
              </a:ext>
            </a:extLst>
          </p:cNvPr>
          <p:cNvSpPr txBox="1"/>
          <p:nvPr/>
        </p:nvSpPr>
        <p:spPr>
          <a:xfrm>
            <a:off x="533400" y="685800"/>
            <a:ext cx="6019800" cy="707886"/>
          </a:xfrm>
          <a:prstGeom prst="rect">
            <a:avLst/>
          </a:prstGeom>
          <a:noFill/>
        </p:spPr>
        <p:txBody>
          <a:bodyPr wrap="square" rtlCol="0">
            <a:spAutoFit/>
          </a:bodyPr>
          <a:lstStyle/>
          <a:p>
            <a:r>
              <a:rPr lang="en-US" sz="4000" b="1" i="1" dirty="0"/>
              <a:t>CSS CODE :</a:t>
            </a:r>
            <a:endParaRPr lang="en-IN" sz="4000" b="1" i="1" dirty="0"/>
          </a:p>
        </p:txBody>
      </p:sp>
      <p:pic>
        <p:nvPicPr>
          <p:cNvPr id="4" name="Picture 3">
            <a:extLst>
              <a:ext uri="{FF2B5EF4-FFF2-40B4-BE49-F238E27FC236}">
                <a16:creationId xmlns:a16="http://schemas.microsoft.com/office/drawing/2014/main" id="{36079EBF-10B0-5659-DC32-F139169DBA4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0657" y="2011602"/>
            <a:ext cx="6753020" cy="5501795"/>
          </a:xfrm>
          <a:prstGeom prst="rect">
            <a:avLst/>
          </a:prstGeom>
        </p:spPr>
      </p:pic>
    </p:spTree>
    <p:extLst>
      <p:ext uri="{BB962C8B-B14F-4D97-AF65-F5344CB8AC3E}">
        <p14:creationId xmlns:p14="http://schemas.microsoft.com/office/powerpoint/2010/main" val="2167385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pic>
        <p:nvPicPr>
          <p:cNvPr id="5" name="Picture 4">
            <a:extLst>
              <a:ext uri="{FF2B5EF4-FFF2-40B4-BE49-F238E27FC236}">
                <a16:creationId xmlns:a16="http://schemas.microsoft.com/office/drawing/2014/main" id="{2D9988AC-86CB-7C2F-5BAD-3DE9B2F3AE53}"/>
              </a:ext>
            </a:extLst>
          </p:cNvPr>
          <p:cNvPicPr>
            <a:picLocks noChangeAspect="1"/>
          </p:cNvPicPr>
          <p:nvPr/>
        </p:nvPicPr>
        <p:blipFill>
          <a:blip r:embed="rId2">
            <a:extLst>
              <a:ext uri="{28A0092B-C50C-407E-A947-70E740481C1C}">
                <a14:useLocalDpi xmlns:a14="http://schemas.microsoft.com/office/drawing/2010/main" val="0"/>
              </a:ext>
            </a:extLst>
          </a:blip>
          <a:srcRect l="21985" r="21985"/>
          <a:stretch/>
        </p:blipFill>
        <p:spPr>
          <a:xfrm>
            <a:off x="453571" y="468086"/>
            <a:ext cx="3352800" cy="5734096"/>
          </a:xfrm>
          <a:prstGeom prst="rect">
            <a:avLst/>
          </a:prstGeom>
        </p:spPr>
      </p:pic>
      <p:pic>
        <p:nvPicPr>
          <p:cNvPr id="7" name="Picture 6">
            <a:extLst>
              <a:ext uri="{FF2B5EF4-FFF2-40B4-BE49-F238E27FC236}">
                <a16:creationId xmlns:a16="http://schemas.microsoft.com/office/drawing/2014/main" id="{735C8994-383C-625F-247B-D759629333CC}"/>
              </a:ext>
            </a:extLst>
          </p:cNvPr>
          <p:cNvPicPr>
            <a:picLocks noChangeAspect="1"/>
          </p:cNvPicPr>
          <p:nvPr/>
        </p:nvPicPr>
        <p:blipFill>
          <a:blip r:embed="rId3">
            <a:extLst>
              <a:ext uri="{28A0092B-C50C-407E-A947-70E740481C1C}">
                <a14:useLocalDpi xmlns:a14="http://schemas.microsoft.com/office/drawing/2010/main" val="0"/>
              </a:ext>
            </a:extLst>
          </a:blip>
          <a:srcRect l="5583" r="5583"/>
          <a:stretch/>
        </p:blipFill>
        <p:spPr>
          <a:xfrm>
            <a:off x="3352800" y="3730264"/>
            <a:ext cx="3962400" cy="5860050"/>
          </a:xfrm>
          <a:prstGeom prst="rect">
            <a:avLst/>
          </a:prstGeom>
        </p:spPr>
      </p:pic>
    </p:spTree>
    <p:extLst>
      <p:ext uri="{BB962C8B-B14F-4D97-AF65-F5344CB8AC3E}">
        <p14:creationId xmlns:p14="http://schemas.microsoft.com/office/powerpoint/2010/main" val="3322590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pic>
        <p:nvPicPr>
          <p:cNvPr id="3" name="Picture 2">
            <a:extLst>
              <a:ext uri="{FF2B5EF4-FFF2-40B4-BE49-F238E27FC236}">
                <a16:creationId xmlns:a16="http://schemas.microsoft.com/office/drawing/2014/main" id="{ADA53349-5993-740F-FA3D-B1818FD101F1}"/>
              </a:ext>
            </a:extLst>
          </p:cNvPr>
          <p:cNvPicPr>
            <a:picLocks noChangeAspect="1"/>
          </p:cNvPicPr>
          <p:nvPr/>
        </p:nvPicPr>
        <p:blipFill>
          <a:blip r:embed="rId2">
            <a:extLst>
              <a:ext uri="{28A0092B-C50C-407E-A947-70E740481C1C}">
                <a14:useLocalDpi xmlns:a14="http://schemas.microsoft.com/office/drawing/2010/main" val="0"/>
              </a:ext>
            </a:extLst>
          </a:blip>
          <a:srcRect l="6183" r="6183"/>
          <a:stretch/>
        </p:blipFill>
        <p:spPr>
          <a:xfrm>
            <a:off x="457201" y="457201"/>
            <a:ext cx="4066262" cy="6096000"/>
          </a:xfrm>
          <a:prstGeom prst="rect">
            <a:avLst/>
          </a:prstGeom>
        </p:spPr>
      </p:pic>
      <p:pic>
        <p:nvPicPr>
          <p:cNvPr id="6" name="Picture 5">
            <a:extLst>
              <a:ext uri="{FF2B5EF4-FFF2-40B4-BE49-F238E27FC236}">
                <a16:creationId xmlns:a16="http://schemas.microsoft.com/office/drawing/2014/main" id="{06E2EA45-470C-EF19-639C-951CB68ACBE1}"/>
              </a:ext>
            </a:extLst>
          </p:cNvPr>
          <p:cNvPicPr>
            <a:picLocks noChangeAspect="1"/>
          </p:cNvPicPr>
          <p:nvPr/>
        </p:nvPicPr>
        <p:blipFill>
          <a:blip r:embed="rId3">
            <a:extLst>
              <a:ext uri="{28A0092B-C50C-407E-A947-70E740481C1C}">
                <a14:useLocalDpi xmlns:a14="http://schemas.microsoft.com/office/drawing/2010/main" val="0"/>
              </a:ext>
            </a:extLst>
          </a:blip>
          <a:srcRect l="13439" r="13439"/>
          <a:stretch/>
        </p:blipFill>
        <p:spPr>
          <a:xfrm>
            <a:off x="3931921" y="3444239"/>
            <a:ext cx="3566159" cy="6324600"/>
          </a:xfrm>
          <a:prstGeom prst="rect">
            <a:avLst/>
          </a:prstGeom>
        </p:spPr>
      </p:pic>
    </p:spTree>
    <p:extLst>
      <p:ext uri="{BB962C8B-B14F-4D97-AF65-F5344CB8AC3E}">
        <p14:creationId xmlns:p14="http://schemas.microsoft.com/office/powerpoint/2010/main" val="2733802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228600" y="4571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pic>
        <p:nvPicPr>
          <p:cNvPr id="5" name="Picture 4">
            <a:extLst>
              <a:ext uri="{FF2B5EF4-FFF2-40B4-BE49-F238E27FC236}">
                <a16:creationId xmlns:a16="http://schemas.microsoft.com/office/drawing/2014/main" id="{0D47C347-DF17-D58D-9695-67E5C31CFC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2448" y="3989576"/>
            <a:ext cx="6346657" cy="2536446"/>
          </a:xfrm>
          <a:prstGeom prst="rect">
            <a:avLst/>
          </a:prstGeom>
        </p:spPr>
      </p:pic>
      <p:sp>
        <p:nvSpPr>
          <p:cNvPr id="7" name="TextBox 6">
            <a:extLst>
              <a:ext uri="{FF2B5EF4-FFF2-40B4-BE49-F238E27FC236}">
                <a16:creationId xmlns:a16="http://schemas.microsoft.com/office/drawing/2014/main" id="{5E5D6325-66D1-306E-178B-72EBA943A778}"/>
              </a:ext>
            </a:extLst>
          </p:cNvPr>
          <p:cNvSpPr txBox="1"/>
          <p:nvPr/>
        </p:nvSpPr>
        <p:spPr>
          <a:xfrm>
            <a:off x="609600" y="838200"/>
            <a:ext cx="7012653" cy="646331"/>
          </a:xfrm>
          <a:prstGeom prst="rect">
            <a:avLst/>
          </a:prstGeom>
          <a:noFill/>
        </p:spPr>
        <p:txBody>
          <a:bodyPr wrap="square" rtlCol="0">
            <a:spAutoFit/>
          </a:bodyPr>
          <a:lstStyle/>
          <a:p>
            <a:r>
              <a:rPr lang="en-US" sz="3600" b="1" dirty="0">
                <a:latin typeface="Aptos Narrow" panose="020B0004020202020204" pitchFamily="34" charset="0"/>
              </a:rPr>
              <a:t>JAVA SCRIPT CODE : </a:t>
            </a:r>
            <a:endParaRPr lang="en-IN" sz="3600" b="1" dirty="0">
              <a:latin typeface="Aptos Narrow" panose="020B0004020202020204" pitchFamily="34" charset="0"/>
            </a:endParaRPr>
          </a:p>
        </p:txBody>
      </p:sp>
    </p:spTree>
    <p:extLst>
      <p:ext uri="{BB962C8B-B14F-4D97-AF65-F5344CB8AC3E}">
        <p14:creationId xmlns:p14="http://schemas.microsoft.com/office/powerpoint/2010/main" val="3023135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5" name="TextBox 4">
            <a:extLst>
              <a:ext uri="{FF2B5EF4-FFF2-40B4-BE49-F238E27FC236}">
                <a16:creationId xmlns:a16="http://schemas.microsoft.com/office/drawing/2014/main" id="{93D7A97F-3A07-6B0A-D5F0-BD0A02129D2D}"/>
              </a:ext>
            </a:extLst>
          </p:cNvPr>
          <p:cNvSpPr txBox="1"/>
          <p:nvPr/>
        </p:nvSpPr>
        <p:spPr>
          <a:xfrm>
            <a:off x="838200" y="533400"/>
            <a:ext cx="6096000" cy="523220"/>
          </a:xfrm>
          <a:prstGeom prst="rect">
            <a:avLst/>
          </a:prstGeom>
          <a:noFill/>
        </p:spPr>
        <p:txBody>
          <a:bodyPr wrap="square">
            <a:spAutoFit/>
          </a:bodyPr>
          <a:lstStyle/>
          <a:p>
            <a:pPr algn="ctr"/>
            <a:r>
              <a:rPr lang="en-US" sz="2800" b="1" dirty="0">
                <a:latin typeface="Times New Roman" panose="02020603050405020304" pitchFamily="18" charset="0"/>
                <a:cs typeface="Times New Roman" panose="02020603050405020304" pitchFamily="18" charset="0"/>
              </a:rPr>
              <a:t>RESULT </a:t>
            </a:r>
            <a:endParaRPr lang="en-IN" sz="2800" b="1"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FDC63A8A-2299-0182-C7C0-0D1CA2DCCDC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31790" y="1642444"/>
            <a:ext cx="6708819" cy="3095554"/>
          </a:xfrm>
          <a:prstGeom prst="rect">
            <a:avLst/>
          </a:prstGeom>
        </p:spPr>
      </p:pic>
      <p:pic>
        <p:nvPicPr>
          <p:cNvPr id="10" name="Picture 9">
            <a:extLst>
              <a:ext uri="{FF2B5EF4-FFF2-40B4-BE49-F238E27FC236}">
                <a16:creationId xmlns:a16="http://schemas.microsoft.com/office/drawing/2014/main" id="{A618044E-CA2C-E8C9-0691-56BDE669D49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531789" y="5880415"/>
            <a:ext cx="6708819" cy="3103229"/>
          </a:xfrm>
          <a:prstGeom prst="rect">
            <a:avLst/>
          </a:prstGeom>
        </p:spPr>
      </p:pic>
    </p:spTree>
    <p:extLst>
      <p:ext uri="{BB962C8B-B14F-4D97-AF65-F5344CB8AC3E}">
        <p14:creationId xmlns:p14="http://schemas.microsoft.com/office/powerpoint/2010/main" val="36922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pic>
        <p:nvPicPr>
          <p:cNvPr id="3" name="Picture 2">
            <a:extLst>
              <a:ext uri="{FF2B5EF4-FFF2-40B4-BE49-F238E27FC236}">
                <a16:creationId xmlns:a16="http://schemas.microsoft.com/office/drawing/2014/main" id="{8E8F5549-C876-BE9D-BD2E-B46A98F7043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33400" y="1008767"/>
            <a:ext cx="6720840" cy="3059141"/>
          </a:xfrm>
          <a:prstGeom prst="rect">
            <a:avLst/>
          </a:prstGeom>
        </p:spPr>
      </p:pic>
      <p:pic>
        <p:nvPicPr>
          <p:cNvPr id="6" name="Picture 5">
            <a:extLst>
              <a:ext uri="{FF2B5EF4-FFF2-40B4-BE49-F238E27FC236}">
                <a16:creationId xmlns:a16="http://schemas.microsoft.com/office/drawing/2014/main" id="{78AD48E6-62AA-76BF-0DCB-EE9787D7F94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518160" y="5504755"/>
            <a:ext cx="6720840" cy="3085735"/>
          </a:xfrm>
          <a:prstGeom prst="rect">
            <a:avLst/>
          </a:prstGeom>
        </p:spPr>
      </p:pic>
    </p:spTree>
    <p:extLst>
      <p:ext uri="{BB962C8B-B14F-4D97-AF65-F5344CB8AC3E}">
        <p14:creationId xmlns:p14="http://schemas.microsoft.com/office/powerpoint/2010/main" val="205551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pic>
        <p:nvPicPr>
          <p:cNvPr id="4" name="Picture 3">
            <a:extLst>
              <a:ext uri="{FF2B5EF4-FFF2-40B4-BE49-F238E27FC236}">
                <a16:creationId xmlns:a16="http://schemas.microsoft.com/office/drawing/2014/main" id="{1D81D174-368F-42F9-831E-8EC73A5110A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63880" y="765198"/>
            <a:ext cx="6644640" cy="3008427"/>
          </a:xfrm>
          <a:prstGeom prst="rect">
            <a:avLst/>
          </a:prstGeom>
        </p:spPr>
      </p:pic>
      <p:pic>
        <p:nvPicPr>
          <p:cNvPr id="7" name="Picture 6">
            <a:extLst>
              <a:ext uri="{FF2B5EF4-FFF2-40B4-BE49-F238E27FC236}">
                <a16:creationId xmlns:a16="http://schemas.microsoft.com/office/drawing/2014/main" id="{70B1B4C6-60BE-77CD-FFCC-EE89564491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3880" y="3962400"/>
            <a:ext cx="6644639" cy="5181600"/>
          </a:xfrm>
          <a:prstGeom prst="rect">
            <a:avLst/>
          </a:prstGeom>
        </p:spPr>
      </p:pic>
    </p:spTree>
    <p:extLst>
      <p:ext uri="{BB962C8B-B14F-4D97-AF65-F5344CB8AC3E}">
        <p14:creationId xmlns:p14="http://schemas.microsoft.com/office/powerpoint/2010/main" val="3640369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2" name="TextBox 1">
            <a:extLst>
              <a:ext uri="{FF2B5EF4-FFF2-40B4-BE49-F238E27FC236}">
                <a16:creationId xmlns:a16="http://schemas.microsoft.com/office/drawing/2014/main" id="{7CCBCD91-25D9-AA12-9F8D-960BF0D28508}"/>
              </a:ext>
            </a:extLst>
          </p:cNvPr>
          <p:cNvSpPr txBox="1"/>
          <p:nvPr/>
        </p:nvSpPr>
        <p:spPr>
          <a:xfrm>
            <a:off x="685800" y="838200"/>
            <a:ext cx="6400800" cy="646331"/>
          </a:xfrm>
          <a:prstGeom prst="rect">
            <a:avLst/>
          </a:prstGeom>
          <a:noFill/>
        </p:spPr>
        <p:txBody>
          <a:bodyPr wrap="square" rtlCol="0">
            <a:spAutoFit/>
          </a:bodyPr>
          <a:lstStyle/>
          <a:p>
            <a:pPr algn="ctr"/>
            <a:r>
              <a:rPr lang="en-IN" sz="3600" b="1" dirty="0">
                <a:latin typeface="Times New Roman" panose="02020603050405020304" pitchFamily="18" charset="0"/>
                <a:cs typeface="Times New Roman" panose="02020603050405020304" pitchFamily="18" charset="0"/>
              </a:rPr>
              <a:t>ABSTRACT</a:t>
            </a:r>
          </a:p>
        </p:txBody>
      </p:sp>
      <p:sp>
        <p:nvSpPr>
          <p:cNvPr id="7" name="TextBox 6">
            <a:extLst>
              <a:ext uri="{FF2B5EF4-FFF2-40B4-BE49-F238E27FC236}">
                <a16:creationId xmlns:a16="http://schemas.microsoft.com/office/drawing/2014/main" id="{D4B67908-0DB3-5F63-F8EE-9A6962E21AC8}"/>
              </a:ext>
            </a:extLst>
          </p:cNvPr>
          <p:cNvSpPr txBox="1"/>
          <p:nvPr/>
        </p:nvSpPr>
        <p:spPr>
          <a:xfrm>
            <a:off x="609600" y="1520547"/>
            <a:ext cx="6477000" cy="7478970"/>
          </a:xfrm>
          <a:prstGeom prst="rect">
            <a:avLst/>
          </a:prstGeom>
          <a:noFill/>
        </p:spPr>
        <p:txBody>
          <a:bodyPr wrap="square">
            <a:spAutoFit/>
          </a:bodyPr>
          <a:lstStyle/>
          <a:p>
            <a:r>
              <a:rPr lang="en-US" sz="2400" dirty="0"/>
              <a:t>Trip Finder is a comprehensive travel website template designed to facilitate seamless exploration and booking of diverse travel experiences. The template offers a user-friendly interface with strategically arranged sections including a dynamic banner area showcasing contact details and navigation options. The search box empowers users to filter tours based on various criteria, while the tour type area presents a range of enticing travel options. Additionally, the deal area highlights special offers and discounts, enhancing user engagement. The news area keeps visitors informed about the latest travel trends and events. With a responsive design, </a:t>
            </a:r>
            <a:r>
              <a:rPr lang="en-US" sz="2400" dirty="0" err="1"/>
              <a:t>TripFinder</a:t>
            </a:r>
            <a:r>
              <a:rPr lang="en-US" sz="2400" dirty="0"/>
              <a:t> ensures accessibility across devices, while the footer provides essential company information and support links. Through its intuitive layout and rich features, Trip Finder serves as an ideal platform for travelers to discover, plan, and book their next adventure.</a:t>
            </a:r>
            <a:endParaRPr lang="en-IN" sz="2400" dirty="0"/>
          </a:p>
        </p:txBody>
      </p:sp>
    </p:spTree>
    <p:extLst>
      <p:ext uri="{BB962C8B-B14F-4D97-AF65-F5344CB8AC3E}">
        <p14:creationId xmlns:p14="http://schemas.microsoft.com/office/powerpoint/2010/main" val="4240324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2" name="TextBox 1">
            <a:extLst>
              <a:ext uri="{FF2B5EF4-FFF2-40B4-BE49-F238E27FC236}">
                <a16:creationId xmlns:a16="http://schemas.microsoft.com/office/drawing/2014/main" id="{7CCBCD91-25D9-AA12-9F8D-960BF0D28508}"/>
              </a:ext>
            </a:extLst>
          </p:cNvPr>
          <p:cNvSpPr txBox="1"/>
          <p:nvPr/>
        </p:nvSpPr>
        <p:spPr>
          <a:xfrm>
            <a:off x="685800" y="838200"/>
            <a:ext cx="6400800" cy="646331"/>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I</a:t>
            </a:r>
            <a:r>
              <a:rPr lang="en-IN" sz="3600" b="1" dirty="0">
                <a:latin typeface="Times New Roman" panose="02020603050405020304" pitchFamily="18" charset="0"/>
                <a:cs typeface="Times New Roman" panose="02020603050405020304" pitchFamily="18" charset="0"/>
              </a:rPr>
              <a:t>NTRODUCTION </a:t>
            </a:r>
          </a:p>
        </p:txBody>
      </p:sp>
      <p:sp>
        <p:nvSpPr>
          <p:cNvPr id="9" name="TextBox 8">
            <a:extLst>
              <a:ext uri="{FF2B5EF4-FFF2-40B4-BE49-F238E27FC236}">
                <a16:creationId xmlns:a16="http://schemas.microsoft.com/office/drawing/2014/main" id="{78986216-F440-3F35-97CE-57FAD1AA6E43}"/>
              </a:ext>
            </a:extLst>
          </p:cNvPr>
          <p:cNvSpPr txBox="1"/>
          <p:nvPr/>
        </p:nvSpPr>
        <p:spPr>
          <a:xfrm>
            <a:off x="685800" y="1215211"/>
            <a:ext cx="5905500" cy="8463855"/>
          </a:xfrm>
          <a:prstGeom prst="rect">
            <a:avLst/>
          </a:prstGeom>
          <a:noFill/>
        </p:spPr>
        <p:txBody>
          <a:bodyPr wrap="square">
            <a:spAutoFit/>
          </a:bodyPr>
          <a:lstStyle/>
          <a:p>
            <a:endParaRPr lang="en-US" sz="3200" dirty="0"/>
          </a:p>
          <a:p>
            <a:r>
              <a:rPr lang="en-US" sz="3200" dirty="0"/>
              <a:t>Welcome to </a:t>
            </a:r>
            <a:r>
              <a:rPr lang="en-US" sz="3200" dirty="0" err="1"/>
              <a:t>TripFinder</a:t>
            </a:r>
            <a:r>
              <a:rPr lang="en-US" sz="3200" dirty="0"/>
              <a:t>, your go-to destination for unlocking unforgettable travel experiences worldwide. With a user-friendly interface and curated selection of tours, activities, and destinations, </a:t>
            </a:r>
            <a:r>
              <a:rPr lang="en-US" sz="3200" dirty="0" err="1"/>
              <a:t>TripFinder</a:t>
            </a:r>
            <a:r>
              <a:rPr lang="en-US" sz="3200" dirty="0"/>
              <a:t> simplifies the journey from dreaming to exploring. Whether you're seeking relaxation on a sun-kissed beach or adventure in a bustling metropolis, </a:t>
            </a:r>
            <a:r>
              <a:rPr lang="en-US" sz="3200" dirty="0" err="1"/>
              <a:t>TripFinder</a:t>
            </a:r>
            <a:r>
              <a:rPr lang="en-US" sz="3200" dirty="0"/>
              <a:t> is your trusted companion for crafting your next adventure. Join us as we embark on a journey of discovery and wanderlust together.</a:t>
            </a:r>
            <a:endParaRPr lang="en-IN" sz="3200" dirty="0"/>
          </a:p>
        </p:txBody>
      </p:sp>
    </p:spTree>
    <p:extLst>
      <p:ext uri="{BB962C8B-B14F-4D97-AF65-F5344CB8AC3E}">
        <p14:creationId xmlns:p14="http://schemas.microsoft.com/office/powerpoint/2010/main" val="1252500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2" name="TextBox 1">
            <a:extLst>
              <a:ext uri="{FF2B5EF4-FFF2-40B4-BE49-F238E27FC236}">
                <a16:creationId xmlns:a16="http://schemas.microsoft.com/office/drawing/2014/main" id="{7CCBCD91-25D9-AA12-9F8D-960BF0D28508}"/>
              </a:ext>
            </a:extLst>
          </p:cNvPr>
          <p:cNvSpPr txBox="1"/>
          <p:nvPr/>
        </p:nvSpPr>
        <p:spPr>
          <a:xfrm>
            <a:off x="685800" y="838200"/>
            <a:ext cx="6400800" cy="646331"/>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OBJECTIVE</a:t>
            </a:r>
            <a:r>
              <a:rPr lang="en-IN" sz="3600" b="1" dirty="0">
                <a:latin typeface="Times New Roman" panose="02020603050405020304" pitchFamily="18" charset="0"/>
                <a:cs typeface="Times New Roman" panose="02020603050405020304" pitchFamily="18" charset="0"/>
              </a:rPr>
              <a:t> </a:t>
            </a:r>
          </a:p>
        </p:txBody>
      </p:sp>
      <p:sp>
        <p:nvSpPr>
          <p:cNvPr id="5" name="TextBox 4">
            <a:extLst>
              <a:ext uri="{FF2B5EF4-FFF2-40B4-BE49-F238E27FC236}">
                <a16:creationId xmlns:a16="http://schemas.microsoft.com/office/drawing/2014/main" id="{43449A50-470B-0A6A-02D9-11F664C45D1E}"/>
              </a:ext>
            </a:extLst>
          </p:cNvPr>
          <p:cNvSpPr txBox="1"/>
          <p:nvPr/>
        </p:nvSpPr>
        <p:spPr>
          <a:xfrm>
            <a:off x="838200" y="1443931"/>
            <a:ext cx="5029200" cy="8279190"/>
          </a:xfrm>
          <a:prstGeom prst="rect">
            <a:avLst/>
          </a:prstGeom>
          <a:noFill/>
        </p:spPr>
        <p:txBody>
          <a:bodyPr wrap="square">
            <a:spAutoFit/>
          </a:bodyPr>
          <a:lstStyle/>
          <a:p>
            <a:r>
              <a:rPr lang="en-US" sz="2800" dirty="0" err="1"/>
              <a:t>TripFinder</a:t>
            </a:r>
            <a:r>
              <a:rPr lang="en-US" sz="2800" dirty="0"/>
              <a:t> aims to simplify travel planning by providing a user-friendly platform for discovering and booking diverse travel experiences. Our goals include curating compelling options, enhancing user experience, promoting accessibility, and fostering trust and reliability. Ultimately, we strive to inspire and empower travelers to explore the world with confidence and ease</a:t>
            </a:r>
          </a:p>
          <a:p>
            <a:r>
              <a:rPr lang="en-US" sz="2800" dirty="0"/>
              <a:t>Overall, </a:t>
            </a:r>
            <a:r>
              <a:rPr lang="en-US" sz="2800" dirty="0" err="1"/>
              <a:t>TripFinder</a:t>
            </a:r>
            <a:r>
              <a:rPr lang="en-US" sz="2800" dirty="0"/>
              <a:t> aims to inspire and empower travelers to explore the world, create unforgettable memories, and embark on journeys of discovery and self-discovery.</a:t>
            </a:r>
            <a:endParaRPr lang="en-IN" sz="2800" dirty="0"/>
          </a:p>
        </p:txBody>
      </p:sp>
    </p:spTree>
    <p:extLst>
      <p:ext uri="{BB962C8B-B14F-4D97-AF65-F5344CB8AC3E}">
        <p14:creationId xmlns:p14="http://schemas.microsoft.com/office/powerpoint/2010/main" val="3327418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2" name="TextBox 1">
            <a:extLst>
              <a:ext uri="{FF2B5EF4-FFF2-40B4-BE49-F238E27FC236}">
                <a16:creationId xmlns:a16="http://schemas.microsoft.com/office/drawing/2014/main" id="{7CCBCD91-25D9-AA12-9F8D-960BF0D28508}"/>
              </a:ext>
            </a:extLst>
          </p:cNvPr>
          <p:cNvSpPr txBox="1"/>
          <p:nvPr/>
        </p:nvSpPr>
        <p:spPr>
          <a:xfrm>
            <a:off x="685800" y="838200"/>
            <a:ext cx="6400800" cy="646331"/>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PROBLEM STATEMENT</a:t>
            </a:r>
            <a:r>
              <a:rPr lang="en-IN" sz="3600" b="1" dirty="0">
                <a:latin typeface="Times New Roman" panose="02020603050405020304" pitchFamily="18" charset="0"/>
                <a:cs typeface="Times New Roman" panose="02020603050405020304" pitchFamily="18" charset="0"/>
              </a:rPr>
              <a:t> </a:t>
            </a:r>
          </a:p>
        </p:txBody>
      </p:sp>
      <p:sp>
        <p:nvSpPr>
          <p:cNvPr id="3" name="TextBox 2">
            <a:extLst>
              <a:ext uri="{FF2B5EF4-FFF2-40B4-BE49-F238E27FC236}">
                <a16:creationId xmlns:a16="http://schemas.microsoft.com/office/drawing/2014/main" id="{39454CF7-0EF1-8922-7700-E7F4F43588CF}"/>
              </a:ext>
            </a:extLst>
          </p:cNvPr>
          <p:cNvSpPr txBox="1"/>
          <p:nvPr/>
        </p:nvSpPr>
        <p:spPr>
          <a:xfrm>
            <a:off x="685800" y="1816556"/>
            <a:ext cx="6629400" cy="1323439"/>
          </a:xfrm>
          <a:prstGeom prst="rect">
            <a:avLst/>
          </a:prstGeom>
          <a:noFill/>
        </p:spPr>
        <p:txBody>
          <a:bodyPr wrap="square" rtlCol="0">
            <a:spAutoFit/>
          </a:bodyPr>
          <a:lstStyle/>
          <a:p>
            <a:r>
              <a:rPr lang="en-US" sz="2000" dirty="0">
                <a:solidFill>
                  <a:schemeClr val="tx1">
                    <a:lumMod val="95000"/>
                    <a:lumOff val="5000"/>
                  </a:schemeClr>
                </a:solidFill>
              </a:rPr>
              <a:t>We were provided with the unique templates to design them in same way .</a:t>
            </a:r>
          </a:p>
          <a:p>
            <a:endParaRPr lang="en-US" sz="2000" dirty="0">
              <a:solidFill>
                <a:schemeClr val="tx1">
                  <a:lumMod val="95000"/>
                  <a:lumOff val="5000"/>
                </a:schemeClr>
              </a:solidFill>
            </a:endParaRPr>
          </a:p>
          <a:p>
            <a:r>
              <a:rPr lang="en-US" sz="2000" dirty="0">
                <a:solidFill>
                  <a:schemeClr val="tx1">
                    <a:lumMod val="95000"/>
                    <a:lumOff val="5000"/>
                  </a:schemeClr>
                </a:solidFill>
              </a:rPr>
              <a:t>Below are the screenshot of  template provided to me .</a:t>
            </a:r>
          </a:p>
        </p:txBody>
      </p:sp>
      <p:pic>
        <p:nvPicPr>
          <p:cNvPr id="13" name="Picture 12">
            <a:extLst>
              <a:ext uri="{FF2B5EF4-FFF2-40B4-BE49-F238E27FC236}">
                <a16:creationId xmlns:a16="http://schemas.microsoft.com/office/drawing/2014/main" id="{DAC7EC02-AECC-7702-0B69-DCB40953107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39169" y="3472020"/>
            <a:ext cx="3884461" cy="6057452"/>
          </a:xfrm>
          <a:prstGeom prst="rect">
            <a:avLst/>
          </a:prstGeom>
        </p:spPr>
      </p:pic>
    </p:spTree>
    <p:extLst>
      <p:ext uri="{BB962C8B-B14F-4D97-AF65-F5344CB8AC3E}">
        <p14:creationId xmlns:p14="http://schemas.microsoft.com/office/powerpoint/2010/main" val="4110724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pic>
        <p:nvPicPr>
          <p:cNvPr id="5" name="Picture 4">
            <a:extLst>
              <a:ext uri="{FF2B5EF4-FFF2-40B4-BE49-F238E27FC236}">
                <a16:creationId xmlns:a16="http://schemas.microsoft.com/office/drawing/2014/main" id="{DDA0EA2A-AE4C-4B41-774E-EC0E3CE5E77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0884" y="417284"/>
            <a:ext cx="3979831" cy="4963163"/>
          </a:xfrm>
          <a:prstGeom prst="rect">
            <a:avLst/>
          </a:prstGeom>
        </p:spPr>
      </p:pic>
      <p:pic>
        <p:nvPicPr>
          <p:cNvPr id="7" name="Picture 6">
            <a:extLst>
              <a:ext uri="{FF2B5EF4-FFF2-40B4-BE49-F238E27FC236}">
                <a16:creationId xmlns:a16="http://schemas.microsoft.com/office/drawing/2014/main" id="{C31E3242-B4A3-3779-46C6-DA5221FACF7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17581" y="5612990"/>
            <a:ext cx="5313733" cy="3923306"/>
          </a:xfrm>
          <a:prstGeom prst="rect">
            <a:avLst/>
          </a:prstGeom>
        </p:spPr>
      </p:pic>
    </p:spTree>
    <p:extLst>
      <p:ext uri="{BB962C8B-B14F-4D97-AF65-F5344CB8AC3E}">
        <p14:creationId xmlns:p14="http://schemas.microsoft.com/office/powerpoint/2010/main" val="1346400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2" name="TextBox 1">
            <a:extLst>
              <a:ext uri="{FF2B5EF4-FFF2-40B4-BE49-F238E27FC236}">
                <a16:creationId xmlns:a16="http://schemas.microsoft.com/office/drawing/2014/main" id="{7CCBCD91-25D9-AA12-9F8D-960BF0D28508}"/>
              </a:ext>
            </a:extLst>
          </p:cNvPr>
          <p:cNvSpPr txBox="1"/>
          <p:nvPr/>
        </p:nvSpPr>
        <p:spPr>
          <a:xfrm>
            <a:off x="685800" y="838200"/>
            <a:ext cx="6400800" cy="646331"/>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REQUIREMENTS</a:t>
            </a:r>
            <a:endParaRPr lang="en-IN" sz="36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9454CF7-0EF1-8922-7700-E7F4F43588CF}"/>
              </a:ext>
            </a:extLst>
          </p:cNvPr>
          <p:cNvSpPr txBox="1"/>
          <p:nvPr/>
        </p:nvSpPr>
        <p:spPr>
          <a:xfrm>
            <a:off x="685800" y="1816556"/>
            <a:ext cx="6629400" cy="6063198"/>
          </a:xfrm>
          <a:prstGeom prst="rect">
            <a:avLst/>
          </a:prstGeom>
          <a:noFill/>
        </p:spPr>
        <p:txBody>
          <a:bodyPr wrap="square" rtlCol="0">
            <a:spAutoFit/>
          </a:bodyPr>
          <a:lstStyle/>
          <a:p>
            <a:r>
              <a:rPr lang="en-US" sz="2800" b="1" i="1" dirty="0">
                <a:solidFill>
                  <a:schemeClr val="tx1">
                    <a:lumMod val="95000"/>
                    <a:lumOff val="5000"/>
                  </a:schemeClr>
                </a:solidFill>
              </a:rPr>
              <a:t>Software Requirements  : </a:t>
            </a:r>
          </a:p>
          <a:p>
            <a:endParaRPr lang="en-US" sz="2000" dirty="0">
              <a:solidFill>
                <a:schemeClr val="tx1">
                  <a:lumMod val="95000"/>
                  <a:lumOff val="5000"/>
                </a:schemeClr>
              </a:solidFill>
            </a:endParaRPr>
          </a:p>
          <a:p>
            <a:r>
              <a:rPr lang="en-US" sz="2000" b="1" dirty="0">
                <a:solidFill>
                  <a:schemeClr val="tx1">
                    <a:lumMod val="95000"/>
                    <a:lumOff val="5000"/>
                  </a:schemeClr>
                </a:solidFill>
                <a:latin typeface="Söhne"/>
              </a:rPr>
              <a:t>HTML</a:t>
            </a:r>
            <a:r>
              <a:rPr lang="en-US" sz="2000" b="0" i="0" dirty="0">
                <a:solidFill>
                  <a:schemeClr val="tx1">
                    <a:lumMod val="95000"/>
                    <a:lumOff val="5000"/>
                  </a:schemeClr>
                </a:solidFill>
                <a:effectLst/>
                <a:latin typeface="Söhne"/>
              </a:rPr>
              <a:t>: HTML provides the fundamental structure for web pages, consisting of elements enclosed in tags, which define the content and layout.</a:t>
            </a:r>
            <a:endParaRPr lang="en-US" sz="2000" dirty="0">
              <a:solidFill>
                <a:schemeClr val="tx1">
                  <a:lumMod val="95000"/>
                  <a:lumOff val="5000"/>
                </a:schemeClr>
              </a:solidFill>
              <a:latin typeface="Söhne"/>
            </a:endParaRPr>
          </a:p>
          <a:p>
            <a:r>
              <a:rPr lang="en-US" sz="2000" b="0" i="0" dirty="0">
                <a:solidFill>
                  <a:schemeClr val="tx1">
                    <a:lumMod val="95000"/>
                    <a:lumOff val="5000"/>
                  </a:schemeClr>
                </a:solidFill>
                <a:effectLst/>
                <a:latin typeface="Söhne"/>
              </a:rPr>
              <a:t>HTML documents should adhere to standards and undergo validation to ensure proper syntax, structure, and compatibility across different web browsers and device</a:t>
            </a:r>
            <a:endParaRPr lang="en-US" sz="2000" dirty="0">
              <a:solidFill>
                <a:schemeClr val="tx1">
                  <a:lumMod val="95000"/>
                  <a:lumOff val="5000"/>
                </a:schemeClr>
              </a:solidFill>
              <a:latin typeface="Söhne"/>
            </a:endParaRPr>
          </a:p>
          <a:p>
            <a:endParaRPr lang="en-US" sz="2000" b="0" i="0" dirty="0">
              <a:solidFill>
                <a:schemeClr val="tx1">
                  <a:lumMod val="95000"/>
                  <a:lumOff val="5000"/>
                </a:schemeClr>
              </a:solidFill>
              <a:effectLst/>
              <a:latin typeface="Söhne"/>
            </a:endParaRPr>
          </a:p>
          <a:p>
            <a:endParaRPr lang="en-US" sz="2000" dirty="0">
              <a:solidFill>
                <a:schemeClr val="tx1">
                  <a:lumMod val="95000"/>
                  <a:lumOff val="5000"/>
                </a:schemeClr>
              </a:solidFill>
              <a:latin typeface="Söhne"/>
            </a:endParaRPr>
          </a:p>
          <a:p>
            <a:r>
              <a:rPr lang="en-US" sz="2000" b="1" dirty="0">
                <a:solidFill>
                  <a:schemeClr val="tx1">
                    <a:lumMod val="95000"/>
                    <a:lumOff val="5000"/>
                  </a:schemeClr>
                </a:solidFill>
                <a:latin typeface="Söhne"/>
              </a:rPr>
              <a:t>CSS</a:t>
            </a:r>
            <a:r>
              <a:rPr lang="en-US" sz="2000" b="0" i="0" dirty="0">
                <a:solidFill>
                  <a:schemeClr val="tx1">
                    <a:lumMod val="95000"/>
                    <a:lumOff val="5000"/>
                  </a:schemeClr>
                </a:solidFill>
                <a:effectLst/>
                <a:latin typeface="Söhne"/>
              </a:rPr>
              <a:t>: CSS is used to define the presentation and layout of HTML elements on a web page, including aspects such as color, font, size, spacing, and positioning.</a:t>
            </a:r>
            <a:r>
              <a:rPr lang="en-US" sz="2000" b="0" i="0" dirty="0">
                <a:solidFill>
                  <a:srgbClr val="ECECEC"/>
                </a:solidFill>
                <a:effectLst/>
                <a:latin typeface="Söhne"/>
              </a:rPr>
              <a:t> </a:t>
            </a:r>
            <a:r>
              <a:rPr lang="en-US" sz="2000" b="0" i="0" dirty="0">
                <a:solidFill>
                  <a:schemeClr val="tx1">
                    <a:lumMod val="95000"/>
                    <a:lumOff val="5000"/>
                  </a:schemeClr>
                </a:solidFill>
                <a:effectLst/>
                <a:latin typeface="Söhne"/>
              </a:rPr>
              <a:t>CSS models elements on a web page as rectangular boxes, comprising content, padding, border, and margin. Developers can manipulate these box properties to control layout and spacing</a:t>
            </a:r>
            <a:r>
              <a:rPr lang="en-US" sz="2000" b="0" i="0" dirty="0">
                <a:solidFill>
                  <a:srgbClr val="ECECEC"/>
                </a:solidFill>
                <a:effectLst/>
                <a:latin typeface="Söhne"/>
              </a:rPr>
              <a:t>.</a:t>
            </a:r>
            <a:endParaRPr lang="en-US" sz="2000" b="0" i="0" dirty="0">
              <a:solidFill>
                <a:schemeClr val="tx1">
                  <a:lumMod val="95000"/>
                  <a:lumOff val="5000"/>
                </a:schemeClr>
              </a:solidFill>
              <a:effectLst/>
              <a:latin typeface="Söhne"/>
            </a:endParaRPr>
          </a:p>
          <a:p>
            <a:br>
              <a:rPr lang="en-US" sz="2000" dirty="0">
                <a:solidFill>
                  <a:schemeClr val="tx1">
                    <a:lumMod val="95000"/>
                    <a:lumOff val="5000"/>
                  </a:schemeClr>
                </a:solidFill>
              </a:rPr>
            </a:br>
            <a:endParaRPr lang="en-US" sz="2000" dirty="0">
              <a:solidFill>
                <a:schemeClr val="tx1">
                  <a:lumMod val="95000"/>
                  <a:lumOff val="5000"/>
                </a:schemeClr>
              </a:solidFill>
            </a:endParaRPr>
          </a:p>
        </p:txBody>
      </p:sp>
    </p:spTree>
    <p:extLst>
      <p:ext uri="{BB962C8B-B14F-4D97-AF65-F5344CB8AC3E}">
        <p14:creationId xmlns:p14="http://schemas.microsoft.com/office/powerpoint/2010/main" val="4114434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3" name="TextBox 2">
            <a:extLst>
              <a:ext uri="{FF2B5EF4-FFF2-40B4-BE49-F238E27FC236}">
                <a16:creationId xmlns:a16="http://schemas.microsoft.com/office/drawing/2014/main" id="{39454CF7-0EF1-8922-7700-E7F4F43588CF}"/>
              </a:ext>
            </a:extLst>
          </p:cNvPr>
          <p:cNvSpPr txBox="1"/>
          <p:nvPr/>
        </p:nvSpPr>
        <p:spPr>
          <a:xfrm>
            <a:off x="457200" y="685800"/>
            <a:ext cx="6858000" cy="3785652"/>
          </a:xfrm>
          <a:prstGeom prst="rect">
            <a:avLst/>
          </a:prstGeom>
          <a:noFill/>
        </p:spPr>
        <p:txBody>
          <a:bodyPr wrap="square" rtlCol="0">
            <a:spAutoFit/>
          </a:bodyPr>
          <a:lstStyle/>
          <a:p>
            <a:endParaRPr lang="en-US" sz="2000" dirty="0">
              <a:solidFill>
                <a:schemeClr val="tx1">
                  <a:lumMod val="95000"/>
                  <a:lumOff val="5000"/>
                </a:schemeClr>
              </a:solidFill>
              <a:latin typeface="Söhne"/>
            </a:endParaRPr>
          </a:p>
          <a:p>
            <a:pPr algn="l"/>
            <a:r>
              <a:rPr lang="en-US" sz="2000" b="1" dirty="0">
                <a:solidFill>
                  <a:schemeClr val="tx1">
                    <a:lumMod val="95000"/>
                    <a:lumOff val="5000"/>
                  </a:schemeClr>
                </a:solidFill>
                <a:latin typeface="Söhne"/>
              </a:rPr>
              <a:t>JAVASCRIPT</a:t>
            </a:r>
            <a:r>
              <a:rPr lang="en-US" sz="2000" b="0" i="0" dirty="0">
                <a:solidFill>
                  <a:schemeClr val="tx1">
                    <a:lumMod val="95000"/>
                    <a:lumOff val="5000"/>
                  </a:schemeClr>
                </a:solidFill>
                <a:effectLst/>
                <a:latin typeface="Söhne"/>
              </a:rPr>
              <a:t>: JavaScript is primarily used for client-side scripting in web development, allowing developers to create dynamic and interactive web pages by manipulating the Document Object Model (DOM) based on user interactions.</a:t>
            </a:r>
          </a:p>
          <a:p>
            <a:pPr algn="l"/>
            <a:r>
              <a:rPr lang="en-US" sz="2000" b="0" i="0" dirty="0">
                <a:solidFill>
                  <a:schemeClr val="tx1">
                    <a:lumMod val="95000"/>
                    <a:lumOff val="5000"/>
                  </a:schemeClr>
                </a:solidFill>
                <a:effectLst/>
                <a:latin typeface="Söhne"/>
              </a:rPr>
              <a:t>JavaScript enables developers to access and modify HTML elements and attributes dynamically, facilitating tasks such as content updates, element creation, removal, and styling based on user actions or events.</a:t>
            </a:r>
          </a:p>
          <a:p>
            <a:pPr algn="l"/>
            <a:endParaRPr lang="en-US" sz="2000" b="0" i="0" dirty="0">
              <a:solidFill>
                <a:schemeClr val="tx1">
                  <a:lumMod val="95000"/>
                  <a:lumOff val="5000"/>
                </a:schemeClr>
              </a:solidFill>
              <a:effectLst/>
              <a:latin typeface="Söhne"/>
            </a:endParaRPr>
          </a:p>
          <a:p>
            <a:br>
              <a:rPr lang="en-US" sz="2000" dirty="0">
                <a:solidFill>
                  <a:schemeClr val="tx1">
                    <a:lumMod val="95000"/>
                    <a:lumOff val="5000"/>
                  </a:schemeClr>
                </a:solidFill>
              </a:rPr>
            </a:br>
            <a:endParaRPr lang="en-US" sz="2000" dirty="0">
              <a:solidFill>
                <a:schemeClr val="tx1">
                  <a:lumMod val="95000"/>
                  <a:lumOff val="5000"/>
                </a:schemeClr>
              </a:solidFill>
            </a:endParaRPr>
          </a:p>
        </p:txBody>
      </p:sp>
    </p:spTree>
    <p:extLst>
      <p:ext uri="{BB962C8B-B14F-4D97-AF65-F5344CB8AC3E}">
        <p14:creationId xmlns:p14="http://schemas.microsoft.com/office/powerpoint/2010/main" val="1370926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2E5A-9903-6079-5AC3-EE3C861522C1}"/>
            </a:ext>
          </a:extLst>
        </p:cNvPr>
        <p:cNvGrpSpPr/>
        <p:nvPr/>
      </p:nvGrpSpPr>
      <p:grpSpPr>
        <a:xfrm>
          <a:off x="0" y="0"/>
          <a:ext cx="0" cy="0"/>
          <a:chOff x="0" y="0"/>
          <a:chExt cx="0" cy="0"/>
        </a:xfrm>
      </p:grpSpPr>
      <p:sp>
        <p:nvSpPr>
          <p:cNvPr id="44" name="object 44">
            <a:extLst>
              <a:ext uri="{FF2B5EF4-FFF2-40B4-BE49-F238E27FC236}">
                <a16:creationId xmlns:a16="http://schemas.microsoft.com/office/drawing/2014/main" id="{DB1CBCD8-2495-B833-EF74-F32D9BE8A226}"/>
              </a:ext>
            </a:extLst>
          </p:cNvPr>
          <p:cNvSpPr/>
          <p:nvPr/>
        </p:nvSpPr>
        <p:spPr>
          <a:xfrm>
            <a:off x="304800" y="304799"/>
            <a:ext cx="7178040" cy="9464040"/>
          </a:xfrm>
          <a:custGeom>
            <a:avLst/>
            <a:gdLst/>
            <a:ahLst/>
            <a:cxnLst/>
            <a:rect l="l" t="t" r="r" b="b"/>
            <a:pathLst>
              <a:path w="7178040" h="9464040">
                <a:moveTo>
                  <a:pt x="7178027" y="12"/>
                </a:moveTo>
                <a:lnTo>
                  <a:pt x="7158228" y="12"/>
                </a:lnTo>
                <a:lnTo>
                  <a:pt x="7158228" y="19824"/>
                </a:lnTo>
                <a:lnTo>
                  <a:pt x="7158228" y="9445752"/>
                </a:lnTo>
                <a:lnTo>
                  <a:pt x="18275" y="9445752"/>
                </a:lnTo>
                <a:lnTo>
                  <a:pt x="18275" y="19824"/>
                </a:lnTo>
                <a:lnTo>
                  <a:pt x="7158228" y="19824"/>
                </a:lnTo>
                <a:lnTo>
                  <a:pt x="7158228" y="12"/>
                </a:lnTo>
                <a:lnTo>
                  <a:pt x="0" y="0"/>
                </a:lnTo>
                <a:lnTo>
                  <a:pt x="0" y="18288"/>
                </a:lnTo>
                <a:lnTo>
                  <a:pt x="0" y="19824"/>
                </a:lnTo>
                <a:lnTo>
                  <a:pt x="0" y="9445752"/>
                </a:lnTo>
                <a:lnTo>
                  <a:pt x="0" y="9464040"/>
                </a:lnTo>
                <a:lnTo>
                  <a:pt x="7158228" y="9464040"/>
                </a:lnTo>
                <a:lnTo>
                  <a:pt x="7178027" y="9464040"/>
                </a:lnTo>
                <a:lnTo>
                  <a:pt x="7178027" y="9445752"/>
                </a:lnTo>
                <a:lnTo>
                  <a:pt x="7178027" y="19824"/>
                </a:lnTo>
                <a:lnTo>
                  <a:pt x="7178027" y="18288"/>
                </a:lnTo>
                <a:lnTo>
                  <a:pt x="7178027" y="12"/>
                </a:lnTo>
                <a:close/>
              </a:path>
            </a:pathLst>
          </a:custGeom>
          <a:solidFill>
            <a:srgbClr val="000000"/>
          </a:solidFill>
        </p:spPr>
        <p:txBody>
          <a:bodyPr wrap="square" lIns="0" tIns="0" rIns="0" bIns="0" rtlCol="0"/>
          <a:lstStyle/>
          <a:p>
            <a:endParaRPr/>
          </a:p>
        </p:txBody>
      </p:sp>
      <p:sp>
        <p:nvSpPr>
          <p:cNvPr id="2" name="TextBox 1">
            <a:extLst>
              <a:ext uri="{FF2B5EF4-FFF2-40B4-BE49-F238E27FC236}">
                <a16:creationId xmlns:a16="http://schemas.microsoft.com/office/drawing/2014/main" id="{7CCBCD91-25D9-AA12-9F8D-960BF0D28508}"/>
              </a:ext>
            </a:extLst>
          </p:cNvPr>
          <p:cNvSpPr txBox="1"/>
          <p:nvPr/>
        </p:nvSpPr>
        <p:spPr>
          <a:xfrm>
            <a:off x="685800" y="838200"/>
            <a:ext cx="6400800" cy="646331"/>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METHODOLOGY</a:t>
            </a:r>
            <a:endParaRPr lang="en-IN" sz="36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9454CF7-0EF1-8922-7700-E7F4F43588CF}"/>
              </a:ext>
            </a:extLst>
          </p:cNvPr>
          <p:cNvSpPr txBox="1"/>
          <p:nvPr/>
        </p:nvSpPr>
        <p:spPr>
          <a:xfrm>
            <a:off x="621195" y="1816555"/>
            <a:ext cx="6629400" cy="523220"/>
          </a:xfrm>
          <a:prstGeom prst="rect">
            <a:avLst/>
          </a:prstGeom>
          <a:noFill/>
        </p:spPr>
        <p:txBody>
          <a:bodyPr wrap="square" rtlCol="0">
            <a:spAutoFit/>
          </a:bodyPr>
          <a:lstStyle/>
          <a:p>
            <a:r>
              <a:rPr lang="en-US" sz="2800" b="1" i="1" dirty="0">
                <a:solidFill>
                  <a:schemeClr val="tx1">
                    <a:lumMod val="95000"/>
                    <a:lumOff val="5000"/>
                  </a:schemeClr>
                </a:solidFill>
              </a:rPr>
              <a:t>HTML CODE </a:t>
            </a:r>
            <a:r>
              <a:rPr lang="en-US" sz="2000" dirty="0">
                <a:solidFill>
                  <a:schemeClr val="tx1">
                    <a:lumMod val="95000"/>
                    <a:lumOff val="5000"/>
                  </a:schemeClr>
                </a:solidFill>
              </a:rPr>
              <a:t>: </a:t>
            </a:r>
          </a:p>
        </p:txBody>
      </p:sp>
      <p:pic>
        <p:nvPicPr>
          <p:cNvPr id="5" name="Picture 4">
            <a:extLst>
              <a:ext uri="{FF2B5EF4-FFF2-40B4-BE49-F238E27FC236}">
                <a16:creationId xmlns:a16="http://schemas.microsoft.com/office/drawing/2014/main" id="{DA820EF6-40E8-D822-7B6F-E96555C3039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56591" y="3599148"/>
            <a:ext cx="6758609" cy="3592236"/>
          </a:xfrm>
          <a:prstGeom prst="rect">
            <a:avLst/>
          </a:prstGeom>
        </p:spPr>
      </p:pic>
    </p:spTree>
    <p:extLst>
      <p:ext uri="{BB962C8B-B14F-4D97-AF65-F5344CB8AC3E}">
        <p14:creationId xmlns:p14="http://schemas.microsoft.com/office/powerpoint/2010/main" val="20461631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309</TotalTime>
  <Words>560</Words>
  <Application>Microsoft Office PowerPoint</Application>
  <PresentationFormat>Custom</PresentationFormat>
  <Paragraphs>39</Paragraphs>
  <Slides>17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Aptos Narrow</vt:lpstr>
      <vt:lpstr>Calibri</vt:lpstr>
      <vt:lpstr>Söhne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fee rubrics.pdf</dc:title>
  <dc:creator>Vansh Garg</dc:creator>
  <cp:lastModifiedBy>pulkit vashisht</cp:lastModifiedBy>
  <cp:revision>2</cp:revision>
  <dcterms:created xsi:type="dcterms:W3CDTF">2024-03-06T14:10:09Z</dcterms:created>
  <dcterms:modified xsi:type="dcterms:W3CDTF">2024-03-10T10:53:54Z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2024-03-06T00:00:00Z</vt:filetime>
  </property>
  <property fmtid="{D5CDD505-2E9C-101B-9397-08002B2CF9AE}" pid="3" name="LastSaved">
    <vt:filetime>2024-03-06T00:00:00Z</vt:filetime>
  </property>
</Properties>
</file>